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8"/>
  </p:notesMasterIdLst>
  <p:sldIdLst>
    <p:sldId id="259" r:id="rId2"/>
    <p:sldId id="260" r:id="rId3"/>
    <p:sldId id="261" r:id="rId4"/>
    <p:sldId id="265" r:id="rId5"/>
    <p:sldId id="266" r:id="rId6"/>
    <p:sldId id="267" r:id="rId7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16B7B-420C-45B3-9496-641BB73709C7}" type="datetimeFigureOut">
              <a:rPr lang="es-MX" smtClean="0"/>
              <a:t>07/10/2022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AE11C-42FD-47BF-83ED-41FC395ECF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0583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E11C-42FD-47BF-83ED-41FC395ECFA3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118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E11C-42FD-47BF-83ED-41FC395ECFA3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034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902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699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3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273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469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340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417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802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597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84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D22730-D319-41F9-94D9-A1AC9F4D0386}" type="datetimeFigureOut">
              <a:rPr lang="es-MX" smtClean="0"/>
              <a:pPr/>
              <a:t>07/10/2022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7C6388A-5036-4215-8353-CBCCDAF26D2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470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38 Elipse"/>
          <p:cNvSpPr/>
          <p:nvPr/>
        </p:nvSpPr>
        <p:spPr>
          <a:xfrm>
            <a:off x="330325" y="1045280"/>
            <a:ext cx="353243" cy="48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b="1" dirty="0">
                <a:solidFill>
                  <a:schemeClr val="tx1"/>
                </a:solidFill>
                <a:latin typeface="Tw Cen MT" panose="020B0602020104020603" pitchFamily="34" charset="0"/>
              </a:rPr>
              <a:t>REQUERIMIENTOS DEL ESTUDIANTE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Tw Cen MT" panose="020B0602020104020603" pitchFamily="34" charset="0"/>
              </a:rPr>
              <a:t>REQUISITOS LEGALES</a:t>
            </a:r>
          </a:p>
        </p:txBody>
      </p:sp>
      <p:sp>
        <p:nvSpPr>
          <p:cNvPr id="11" name="139 Elipse"/>
          <p:cNvSpPr/>
          <p:nvPr/>
        </p:nvSpPr>
        <p:spPr>
          <a:xfrm rot="10800000">
            <a:off x="8532440" y="982645"/>
            <a:ext cx="324000" cy="48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b="1" dirty="0">
                <a:solidFill>
                  <a:schemeClr val="tx1"/>
                </a:solidFill>
                <a:latin typeface="Tw Cen MT" panose="020B0602020104020603" pitchFamily="34" charset="0"/>
              </a:rPr>
              <a:t>SATISFACCIÓN DEL ESTUDIANTE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Tw Cen MT" panose="020B0602020104020603" pitchFamily="34" charset="0"/>
              </a:rPr>
              <a:t>CUMPLIMIENTO A REQUISITOS LEGALES</a:t>
            </a:r>
          </a:p>
        </p:txBody>
      </p:sp>
      <p:sp>
        <p:nvSpPr>
          <p:cNvPr id="24" name="152 Rectángulo redondeado"/>
          <p:cNvSpPr/>
          <p:nvPr/>
        </p:nvSpPr>
        <p:spPr>
          <a:xfrm>
            <a:off x="1979712" y="2852960"/>
            <a:ext cx="5040000" cy="77400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ESTRATÉGICO DE VINCULACIÓN</a:t>
            </a:r>
          </a:p>
          <a:p>
            <a:pPr algn="ctr"/>
            <a:r>
              <a:rPr lang="es-MX" sz="1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ESTRATÉGICO ACADÉMICO</a:t>
            </a:r>
          </a:p>
        </p:txBody>
      </p:sp>
      <p:sp>
        <p:nvSpPr>
          <p:cNvPr id="32" name="160 Flecha derecha"/>
          <p:cNvSpPr/>
          <p:nvPr/>
        </p:nvSpPr>
        <p:spPr>
          <a:xfrm>
            <a:off x="1227630" y="2989280"/>
            <a:ext cx="504000" cy="648000"/>
          </a:xfrm>
          <a:prstGeom prst="rightArrow">
            <a:avLst/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161 Flecha derecha"/>
          <p:cNvSpPr/>
          <p:nvPr/>
        </p:nvSpPr>
        <p:spPr>
          <a:xfrm>
            <a:off x="7208177" y="3018050"/>
            <a:ext cx="856249" cy="648000"/>
          </a:xfrm>
          <a:prstGeom prst="leftRightArrow">
            <a:avLst>
              <a:gd name="adj1" fmla="val 54701"/>
              <a:gd name="adj2" fmla="val 50000"/>
            </a:avLst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74 Rectángulo redondeado"/>
          <p:cNvSpPr/>
          <p:nvPr/>
        </p:nvSpPr>
        <p:spPr>
          <a:xfrm>
            <a:off x="2047531" y="4443911"/>
            <a:ext cx="5040000" cy="77400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ESTRATÉGICO DE ADMINISTRACIÓN DE RECURSOS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7761562" y="-548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70" name="152 Rectángulo redondeado"/>
          <p:cNvSpPr/>
          <p:nvPr/>
        </p:nvSpPr>
        <p:spPr>
          <a:xfrm rot="16200000">
            <a:off x="-1044423" y="3133280"/>
            <a:ext cx="3960000" cy="3600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ESTRATÉGICO DEL SGI</a:t>
            </a:r>
          </a:p>
        </p:txBody>
      </p:sp>
      <p:sp>
        <p:nvSpPr>
          <p:cNvPr id="73" name="152 Rectángulo redondeado"/>
          <p:cNvSpPr/>
          <p:nvPr/>
        </p:nvSpPr>
        <p:spPr>
          <a:xfrm>
            <a:off x="1972569" y="1387233"/>
            <a:ext cx="5040000" cy="77400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ESTRATÉGICO DE PLANEACIÓN</a:t>
            </a:r>
          </a:p>
        </p:txBody>
      </p:sp>
      <p:sp>
        <p:nvSpPr>
          <p:cNvPr id="43" name="175 Flecha abajo"/>
          <p:cNvSpPr/>
          <p:nvPr/>
        </p:nvSpPr>
        <p:spPr>
          <a:xfrm>
            <a:off x="4757391" y="2402395"/>
            <a:ext cx="396000" cy="288000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176 Flecha arriba"/>
          <p:cNvSpPr/>
          <p:nvPr/>
        </p:nvSpPr>
        <p:spPr>
          <a:xfrm>
            <a:off x="3704816" y="2402395"/>
            <a:ext cx="396000" cy="288000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0539B5-6CD1-4958-B854-938114838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96576"/>
              </p:ext>
            </p:extLst>
          </p:nvPr>
        </p:nvGraphicFramePr>
        <p:xfrm>
          <a:off x="1322663" y="137234"/>
          <a:ext cx="6438899" cy="864870"/>
        </p:xfrm>
        <a:graphic>
          <a:graphicData uri="http://schemas.openxmlformats.org/drawingml/2006/table">
            <a:tbl>
              <a:tblPr/>
              <a:tblGrid>
                <a:gridCol w="1485362">
                  <a:extLst>
                    <a:ext uri="{9D8B030D-6E8A-4147-A177-3AD203B41FA5}">
                      <a16:colId xmlns:a16="http://schemas.microsoft.com/office/drawing/2014/main" val="426222765"/>
                    </a:ext>
                  </a:extLst>
                </a:gridCol>
                <a:gridCol w="3152424">
                  <a:extLst>
                    <a:ext uri="{9D8B030D-6E8A-4147-A177-3AD203B41FA5}">
                      <a16:colId xmlns:a16="http://schemas.microsoft.com/office/drawing/2014/main" val="3966619350"/>
                    </a:ext>
                  </a:extLst>
                </a:gridCol>
                <a:gridCol w="1801113">
                  <a:extLst>
                    <a:ext uri="{9D8B030D-6E8A-4147-A177-3AD203B41FA5}">
                      <a16:colId xmlns:a16="http://schemas.microsoft.com/office/drawing/2014/main" val="192708653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Revisión 01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6</a:t>
                      </a:r>
                    </a:p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MAPA DE INTERACCIÓN DE PROCESOS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4117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ITGAM-CA-MA-001-A06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36673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6790"/>
                  </a:ext>
                </a:extLst>
              </a:tr>
            </a:tbl>
          </a:graphicData>
        </a:graphic>
      </p:graphicFrame>
      <p:pic>
        <p:nvPicPr>
          <p:cNvPr id="1025" name="Imagen 1">
            <a:extLst>
              <a:ext uri="{FF2B5EF4-FFF2-40B4-BE49-F238E27FC236}">
                <a16:creationId xmlns:a16="http://schemas.microsoft.com/office/drawing/2014/main" id="{27F1B237-854E-48D7-8E35-FA517441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87" y="195282"/>
            <a:ext cx="11715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175 Flecha abajo">
            <a:extLst>
              <a:ext uri="{FF2B5EF4-FFF2-40B4-BE49-F238E27FC236}">
                <a16:creationId xmlns:a16="http://schemas.microsoft.com/office/drawing/2014/main" id="{0B1A9766-008F-4982-A696-B1811D262C52}"/>
              </a:ext>
            </a:extLst>
          </p:cNvPr>
          <p:cNvSpPr/>
          <p:nvPr/>
        </p:nvSpPr>
        <p:spPr>
          <a:xfrm>
            <a:off x="4757391" y="3805687"/>
            <a:ext cx="396000" cy="288000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176 Flecha arriba">
            <a:extLst>
              <a:ext uri="{FF2B5EF4-FFF2-40B4-BE49-F238E27FC236}">
                <a16:creationId xmlns:a16="http://schemas.microsoft.com/office/drawing/2014/main" id="{B56301C4-C67A-4F70-BD6F-64F2724BAD8B}"/>
              </a:ext>
            </a:extLst>
          </p:cNvPr>
          <p:cNvSpPr/>
          <p:nvPr/>
        </p:nvSpPr>
        <p:spPr>
          <a:xfrm>
            <a:off x="3704816" y="3805687"/>
            <a:ext cx="396000" cy="288000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152 Rectángulo redondeado">
            <a:extLst>
              <a:ext uri="{FF2B5EF4-FFF2-40B4-BE49-F238E27FC236}">
                <a16:creationId xmlns:a16="http://schemas.microsoft.com/office/drawing/2014/main" id="{9F7378DF-E768-4D11-8CB1-FE13B106CD33}"/>
              </a:ext>
            </a:extLst>
          </p:cNvPr>
          <p:cNvSpPr/>
          <p:nvPr/>
        </p:nvSpPr>
        <p:spPr>
          <a:xfrm rot="5400000">
            <a:off x="6300431" y="3347060"/>
            <a:ext cx="3960000" cy="3600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ESTRATÉGICO DEL SGI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B190F01-D4CB-4AE0-BAA5-D5D0D1001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086477"/>
              </p:ext>
            </p:extLst>
          </p:nvPr>
        </p:nvGraphicFramePr>
        <p:xfrm>
          <a:off x="1775460" y="5796093"/>
          <a:ext cx="5593080" cy="1017283"/>
        </p:xfrm>
        <a:graphic>
          <a:graphicData uri="http://schemas.openxmlformats.org/drawingml/2006/table">
            <a:tbl>
              <a:tblPr firstRow="1" firstCol="1" bandRow="1"/>
              <a:tblGrid>
                <a:gridCol w="1864360">
                  <a:extLst>
                    <a:ext uri="{9D8B030D-6E8A-4147-A177-3AD203B41FA5}">
                      <a16:colId xmlns:a16="http://schemas.microsoft.com/office/drawing/2014/main" val="1075027229"/>
                    </a:ext>
                  </a:extLst>
                </a:gridCol>
                <a:gridCol w="1864360">
                  <a:extLst>
                    <a:ext uri="{9D8B030D-6E8A-4147-A177-3AD203B41FA5}">
                      <a16:colId xmlns:a16="http://schemas.microsoft.com/office/drawing/2014/main" val="3934466527"/>
                    </a:ext>
                  </a:extLst>
                </a:gridCol>
                <a:gridCol w="1864360">
                  <a:extLst>
                    <a:ext uri="{9D8B030D-6E8A-4147-A177-3AD203B41FA5}">
                      <a16:colId xmlns:a16="http://schemas.microsoft.com/office/drawing/2014/main" val="4048839003"/>
                    </a:ext>
                  </a:extLst>
                </a:gridCol>
              </a:tblGrid>
              <a:tr h="4412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Fecha de emisión: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04</a:t>
                      </a:r>
                      <a:r>
                        <a:rPr lang="es-MX" sz="10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noviembre 2019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35702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Elaboró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Juan Carlos Cosgalla Zarate</a:t>
                      </a:r>
                      <a:endParaRPr lang="es-MX" sz="1000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Coordinador del SGI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Aprobó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Pedro Azuara</a:t>
                      </a:r>
                      <a:r>
                        <a:rPr lang="es-MX" sz="10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Rodríguez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Fecha de revisión: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 de mayo de 2021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6544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7761562" y="-548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0539B5-6CD1-4958-B854-938114838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135366"/>
              </p:ext>
            </p:extLst>
          </p:nvPr>
        </p:nvGraphicFramePr>
        <p:xfrm>
          <a:off x="1322663" y="137234"/>
          <a:ext cx="6438899" cy="864870"/>
        </p:xfrm>
        <a:graphic>
          <a:graphicData uri="http://schemas.openxmlformats.org/drawingml/2006/table">
            <a:tbl>
              <a:tblPr/>
              <a:tblGrid>
                <a:gridCol w="1485362">
                  <a:extLst>
                    <a:ext uri="{9D8B030D-6E8A-4147-A177-3AD203B41FA5}">
                      <a16:colId xmlns:a16="http://schemas.microsoft.com/office/drawing/2014/main" val="426222765"/>
                    </a:ext>
                  </a:extLst>
                </a:gridCol>
                <a:gridCol w="3152424">
                  <a:extLst>
                    <a:ext uri="{9D8B030D-6E8A-4147-A177-3AD203B41FA5}">
                      <a16:colId xmlns:a16="http://schemas.microsoft.com/office/drawing/2014/main" val="3966619350"/>
                    </a:ext>
                  </a:extLst>
                </a:gridCol>
                <a:gridCol w="1801113">
                  <a:extLst>
                    <a:ext uri="{9D8B030D-6E8A-4147-A177-3AD203B41FA5}">
                      <a16:colId xmlns:a16="http://schemas.microsoft.com/office/drawing/2014/main" val="192708653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Revisión 01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6</a:t>
                      </a:r>
                    </a:p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MAPA DE INTERACCIÓN DE PROCESOS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4117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ITGAM-CA-MA-001-A06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36673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6790"/>
                  </a:ext>
                </a:extLst>
              </a:tr>
            </a:tbl>
          </a:graphicData>
        </a:graphic>
      </p:graphicFrame>
      <p:pic>
        <p:nvPicPr>
          <p:cNvPr id="1025" name="Imagen 1">
            <a:extLst>
              <a:ext uri="{FF2B5EF4-FFF2-40B4-BE49-F238E27FC236}">
                <a16:creationId xmlns:a16="http://schemas.microsoft.com/office/drawing/2014/main" id="{27F1B237-854E-48D7-8E35-FA517441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87" y="195282"/>
            <a:ext cx="11715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818A32E-7F05-4189-81F3-CD05001AF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09609"/>
              </p:ext>
            </p:extLst>
          </p:nvPr>
        </p:nvGraphicFramePr>
        <p:xfrm>
          <a:off x="252000" y="1060152"/>
          <a:ext cx="8640000" cy="55943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9640">
                  <a:extLst>
                    <a:ext uri="{9D8B030D-6E8A-4147-A177-3AD203B41FA5}">
                      <a16:colId xmlns:a16="http://schemas.microsoft.com/office/drawing/2014/main" val="4033601304"/>
                    </a:ext>
                  </a:extLst>
                </a:gridCol>
                <a:gridCol w="1800360">
                  <a:extLst>
                    <a:ext uri="{9D8B030D-6E8A-4147-A177-3AD203B41FA5}">
                      <a16:colId xmlns:a16="http://schemas.microsoft.com/office/drawing/2014/main" val="7823875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74905632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33916062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58758742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41079880"/>
                    </a:ext>
                  </a:extLst>
                </a:gridCol>
              </a:tblGrid>
              <a:tr h="382309">
                <a:tc>
                  <a:txBody>
                    <a:bodyPr/>
                    <a:lstStyle/>
                    <a:p>
                      <a:pPr algn="r"/>
                      <a:r>
                        <a:rPr lang="es-MX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  <a:p>
                      <a:pPr algn="l"/>
                      <a:r>
                        <a:rPr lang="es-MX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Académico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Vinculación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Administración de los recursos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76183"/>
                  </a:ext>
                </a:extLst>
              </a:tr>
              <a:tr h="5970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Académico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de visitas a empresas. </a:t>
                      </a:r>
                    </a:p>
                    <a:p>
                      <a:pPr algn="just"/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de mantenimiento y compras. 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Necesidades de personal y de capacitación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Información estadística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Información para la evaluación de procesos y productos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322457"/>
                  </a:ext>
                </a:extLst>
              </a:tr>
              <a:tr h="8484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Vinculación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a empresas para la formación profesional del alumno 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s-E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Constancia de servicio social para el acto de recepción profesional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de mantenimiento y compras.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s-E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Necesidades de personal y de capacitación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Información estadística relativa a servicio social y participación en eventos culturales y/o deportivos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Información para la evaluación de procesos y productos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172111"/>
                  </a:ext>
                </a:extLst>
              </a:tr>
              <a:tr h="848412">
                <a:tc>
                  <a:txBody>
                    <a:bodyPr/>
                    <a:lstStyle/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Administración de los recursos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 competente 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 de la infraestructura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Bienes y/o servicios requeridos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Personal competente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 de la infraestructura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Bienes y/o servicios requeridos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competente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 de la infraestructura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Bienes y/o servicios requeridos 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Información estadística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competente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 de la infraestructura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Bienes y/o servicios requeridos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Información para la evaluación de los procesos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380688"/>
                  </a:ext>
                </a:extLst>
              </a:tr>
              <a:tr h="1099793">
                <a:tc>
                  <a:txBody>
                    <a:bodyPr/>
                    <a:lstStyle/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Planeación de actividades necesarias para cumplir Proyectos del PIA. Disponibilidad y asignación de recursos a través del  POA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 de actividades necesarias para cumplir Proyectos del PIA. Disponibilidad y asignación de recursos a través del POA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 de actividades necesarias para cumplir Proyectos del PIA. Disponibilidad y asignación de recursos a través POA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Planeación de las actividades necesarias para cumplir Proyectos del PIA.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Disponibilidad y asignación de recursos a través del POA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Información para la evaluación de los procesos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497937"/>
                  </a:ext>
                </a:extLst>
              </a:tr>
              <a:tr h="848412">
                <a:tc>
                  <a:txBody>
                    <a:bodyPr/>
                    <a:lstStyle/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9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SGI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Medición análisis y mejora de procesos y productos.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Medición de la percepción del cliente respecto al servicio educativo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Medición análisis y mejora de procesos y productos.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Medición de la percepción del cliente respecto al servicio educativo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Medición análisis y mejora de procesos y productos a través.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Medición de la percepción del cliente respecto al servicio educativo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Medición análisis y mejora de procesos y productos. 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Medición de la percepción del cliente respecto al servicio educativo </a:t>
                      </a: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61417"/>
                  </a:ext>
                </a:extLst>
              </a:tr>
            </a:tbl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B369C14-E848-4252-9FAA-D7CB014E453F}"/>
              </a:ext>
            </a:extLst>
          </p:cNvPr>
          <p:cNvCxnSpPr>
            <a:cxnSpLocks/>
          </p:cNvCxnSpPr>
          <p:nvPr/>
        </p:nvCxnSpPr>
        <p:spPr>
          <a:xfrm>
            <a:off x="252000" y="1060152"/>
            <a:ext cx="1070663" cy="3526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92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7761562" y="-548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0539B5-6CD1-4958-B854-938114838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371291"/>
              </p:ext>
            </p:extLst>
          </p:nvPr>
        </p:nvGraphicFramePr>
        <p:xfrm>
          <a:off x="1322663" y="137234"/>
          <a:ext cx="6438899" cy="864870"/>
        </p:xfrm>
        <a:graphic>
          <a:graphicData uri="http://schemas.openxmlformats.org/drawingml/2006/table">
            <a:tbl>
              <a:tblPr/>
              <a:tblGrid>
                <a:gridCol w="1485362">
                  <a:extLst>
                    <a:ext uri="{9D8B030D-6E8A-4147-A177-3AD203B41FA5}">
                      <a16:colId xmlns:a16="http://schemas.microsoft.com/office/drawing/2014/main" val="426222765"/>
                    </a:ext>
                  </a:extLst>
                </a:gridCol>
                <a:gridCol w="3152424">
                  <a:extLst>
                    <a:ext uri="{9D8B030D-6E8A-4147-A177-3AD203B41FA5}">
                      <a16:colId xmlns:a16="http://schemas.microsoft.com/office/drawing/2014/main" val="3966619350"/>
                    </a:ext>
                  </a:extLst>
                </a:gridCol>
                <a:gridCol w="1801113">
                  <a:extLst>
                    <a:ext uri="{9D8B030D-6E8A-4147-A177-3AD203B41FA5}">
                      <a16:colId xmlns:a16="http://schemas.microsoft.com/office/drawing/2014/main" val="192708653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Revisión 01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6</a:t>
                      </a:r>
                    </a:p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MAPA DE INTERACCIÓN DE PROCESOS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4117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ITGAM-CA-MA-001-A06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36673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3 de 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6790"/>
                  </a:ext>
                </a:extLst>
              </a:tr>
            </a:tbl>
          </a:graphicData>
        </a:graphic>
      </p:graphicFrame>
      <p:pic>
        <p:nvPicPr>
          <p:cNvPr id="1025" name="Imagen 1">
            <a:extLst>
              <a:ext uri="{FF2B5EF4-FFF2-40B4-BE49-F238E27FC236}">
                <a16:creationId xmlns:a16="http://schemas.microsoft.com/office/drawing/2014/main" id="{27F1B237-854E-48D7-8E35-FA517441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87" y="195282"/>
            <a:ext cx="11715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upo 13">
            <a:extLst>
              <a:ext uri="{FF2B5EF4-FFF2-40B4-BE49-F238E27FC236}">
                <a16:creationId xmlns:a16="http://schemas.microsoft.com/office/drawing/2014/main" id="{5B659CBB-82FF-4BC5-B579-D7277143F2F3}"/>
              </a:ext>
            </a:extLst>
          </p:cNvPr>
          <p:cNvGrpSpPr/>
          <p:nvPr/>
        </p:nvGrpSpPr>
        <p:grpSpPr>
          <a:xfrm>
            <a:off x="467544" y="2385486"/>
            <a:ext cx="8424664" cy="2520000"/>
            <a:chOff x="467544" y="1556792"/>
            <a:chExt cx="8424664" cy="2520000"/>
          </a:xfrm>
        </p:grpSpPr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83024D99-39F6-4D2D-B758-63F9285E26FB}"/>
                </a:ext>
              </a:extLst>
            </p:cNvPr>
            <p:cNvGrpSpPr/>
            <p:nvPr/>
          </p:nvGrpSpPr>
          <p:grpSpPr>
            <a:xfrm>
              <a:off x="467544" y="1556792"/>
              <a:ext cx="8424664" cy="2520000"/>
              <a:chOff x="395536" y="1567406"/>
              <a:chExt cx="8424664" cy="2520000"/>
            </a:xfrm>
          </p:grpSpPr>
          <p:sp>
            <p:nvSpPr>
              <p:cNvPr id="11" name="139 Elipse"/>
              <p:cNvSpPr/>
              <p:nvPr/>
            </p:nvSpPr>
            <p:spPr>
              <a:xfrm>
                <a:off x="6372200" y="1567406"/>
                <a:ext cx="2448000" cy="25200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rtlCol="0" anchor="ctr"/>
              <a:lstStyle>
                <a:defPPr>
                  <a:defRPr lang="es-MX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SALIDAS </a:t>
                </a:r>
              </a:p>
              <a:p>
                <a:pPr algn="ctr"/>
                <a:r>
                  <a:rPr lang="pt-BR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228600" indent="-228600" algn="ctr">
                  <a:buFont typeface="Wingdings" panose="05000000000000000000" pitchFamily="2" charset="2"/>
                  <a:buChar char="ü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PIA autorizado</a:t>
                </a:r>
              </a:p>
              <a:p>
                <a:pPr marL="228600" indent="-228600" algn="ctr">
                  <a:buFont typeface="Wingdings" panose="05000000000000000000" pitchFamily="2" charset="2"/>
                  <a:buChar char="ü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POA autorizado </a:t>
                </a:r>
                <a:endParaRPr lang="es-MX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" name="Grupo 8">
                <a:extLst>
                  <a:ext uri="{FF2B5EF4-FFF2-40B4-BE49-F238E27FC236}">
                    <a16:creationId xmlns:a16="http://schemas.microsoft.com/office/drawing/2014/main" id="{43CF4016-1CE6-4E1D-B2F5-489DC7ABA888}"/>
                  </a:ext>
                </a:extLst>
              </p:cNvPr>
              <p:cNvGrpSpPr/>
              <p:nvPr/>
            </p:nvGrpSpPr>
            <p:grpSpPr>
              <a:xfrm>
                <a:off x="395536" y="1567406"/>
                <a:ext cx="5184576" cy="2520000"/>
                <a:chOff x="395536" y="1567406"/>
                <a:chExt cx="5184576" cy="2520000"/>
              </a:xfrm>
            </p:grpSpPr>
            <p:grpSp>
              <p:nvGrpSpPr>
                <p:cNvPr id="6" name="Grupo 5">
                  <a:extLst>
                    <a:ext uri="{FF2B5EF4-FFF2-40B4-BE49-F238E27FC236}">
                      <a16:creationId xmlns:a16="http://schemas.microsoft.com/office/drawing/2014/main" id="{8C0987CF-E027-42B8-ABA6-017A2CB6889F}"/>
                    </a:ext>
                  </a:extLst>
                </p:cNvPr>
                <p:cNvGrpSpPr/>
                <p:nvPr/>
              </p:nvGrpSpPr>
              <p:grpSpPr>
                <a:xfrm>
                  <a:off x="3635896" y="1567406"/>
                  <a:ext cx="1944216" cy="2515374"/>
                  <a:chOff x="5651072" y="2645732"/>
                  <a:chExt cx="1944216" cy="2515374"/>
                </a:xfrm>
              </p:grpSpPr>
              <p:grpSp>
                <p:nvGrpSpPr>
                  <p:cNvPr id="4" name="Grupo 3">
                    <a:extLst>
                      <a:ext uri="{FF2B5EF4-FFF2-40B4-BE49-F238E27FC236}">
                        <a16:creationId xmlns:a16="http://schemas.microsoft.com/office/drawing/2014/main" id="{8F571EBE-89AF-4DA0-A893-64F0F2570874}"/>
                      </a:ext>
                    </a:extLst>
                  </p:cNvPr>
                  <p:cNvGrpSpPr/>
                  <p:nvPr/>
                </p:nvGrpSpPr>
                <p:grpSpPr>
                  <a:xfrm>
                    <a:off x="5651072" y="2645732"/>
                    <a:ext cx="1944216" cy="2515374"/>
                    <a:chOff x="3823473" y="2519547"/>
                    <a:chExt cx="1944216" cy="2515374"/>
                  </a:xfrm>
                </p:grpSpPr>
                <p:sp>
                  <p:nvSpPr>
                    <p:cNvPr id="20" name="152 Rectángulo redondeado">
                      <a:extLst>
                        <a:ext uri="{FF2B5EF4-FFF2-40B4-BE49-F238E27FC236}">
                          <a16:creationId xmlns:a16="http://schemas.microsoft.com/office/drawing/2014/main" id="{D17A74C5-2E75-491C-A2DE-1E919C08AC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23473" y="2519547"/>
                      <a:ext cx="1944216" cy="2515374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3"/>
                    </a:lnRef>
                    <a:fillRef idx="2">
                      <a:schemeClr val="accent3"/>
                    </a:fillRef>
                    <a:effectRef idx="1">
                      <a:schemeClr val="accent3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>
                      <a:defPPr>
                        <a:defRPr lang="es-MX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s-MX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73" name="152 Rectángulo redondeado"/>
                    <p:cNvSpPr/>
                    <p:nvPr/>
                  </p:nvSpPr>
                  <p:spPr>
                    <a:xfrm>
                      <a:off x="4072902" y="2921293"/>
                      <a:ext cx="1440000" cy="432000"/>
                    </a:xfrm>
                    <a:prstGeom prst="roundRect">
                      <a:avLst/>
                    </a:prstGeom>
                    <a:solidFill>
                      <a:srgbClr val="FFC000"/>
                    </a:solidFill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>
                      <a:defPPr>
                        <a:defRPr lang="es-MX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r>
                        <a:rPr lang="es-MX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Elaboración de PIA</a:t>
                      </a:r>
                    </a:p>
                  </p:txBody>
                </p:sp>
              </p:grpSp>
              <p:sp>
                <p:nvSpPr>
                  <p:cNvPr id="24" name="152 Rectángulo redondeado"/>
                  <p:cNvSpPr/>
                  <p:nvPr/>
                </p:nvSpPr>
                <p:spPr>
                  <a:xfrm>
                    <a:off x="5903180" y="3996292"/>
                    <a:ext cx="1440000" cy="432000"/>
                  </a:xfrm>
                  <a:prstGeom prst="roundRect">
                    <a:avLst/>
                  </a:prstGeom>
                  <a:solidFill>
                    <a:srgbClr val="FFC000"/>
                  </a:solidFill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>
                    <a:defPPr>
                      <a:defRPr lang="es-MX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MX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Elaboración de POA</a:t>
                    </a:r>
                  </a:p>
                </p:txBody>
              </p:sp>
            </p:grpSp>
            <p:grpSp>
              <p:nvGrpSpPr>
                <p:cNvPr id="8" name="Grupo 7">
                  <a:extLst>
                    <a:ext uri="{FF2B5EF4-FFF2-40B4-BE49-F238E27FC236}">
                      <a16:creationId xmlns:a16="http://schemas.microsoft.com/office/drawing/2014/main" id="{ED062F76-499F-4E12-9D41-09F500400F1A}"/>
                    </a:ext>
                  </a:extLst>
                </p:cNvPr>
                <p:cNvGrpSpPr/>
                <p:nvPr/>
              </p:nvGrpSpPr>
              <p:grpSpPr>
                <a:xfrm>
                  <a:off x="395536" y="1567406"/>
                  <a:ext cx="3217172" cy="2520000"/>
                  <a:chOff x="601186" y="1567406"/>
                  <a:chExt cx="3217172" cy="2520000"/>
                </a:xfrm>
              </p:grpSpPr>
              <p:sp>
                <p:nvSpPr>
                  <p:cNvPr id="10" name="138 Elipse"/>
                  <p:cNvSpPr/>
                  <p:nvPr/>
                </p:nvSpPr>
                <p:spPr>
                  <a:xfrm>
                    <a:off x="601186" y="1567406"/>
                    <a:ext cx="2448000" cy="2520000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rtlCol="0" anchor="ctr"/>
                  <a:lstStyle>
                    <a:defPPr>
                      <a:defRPr lang="es-MX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ENTRADAS </a:t>
                    </a:r>
                  </a:p>
                  <a:p>
                    <a:pPr marL="171450" indent="-171450" algn="ctr">
                      <a:buFont typeface="Wingdings" panose="05000000000000000000" pitchFamily="2" charset="2"/>
                      <a:buChar char="ü"/>
                    </a:pPr>
                    <a:r>
                      <a:rPr lang="es-E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Plan Nacional de Desarrollo </a:t>
                    </a:r>
                  </a:p>
                  <a:p>
                    <a:pPr marL="171450" indent="-171450" algn="ctr">
                      <a:buFont typeface="Wingdings" panose="05000000000000000000" pitchFamily="2" charset="2"/>
                      <a:buChar char="ü"/>
                    </a:pPr>
                    <a:r>
                      <a: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PROSEDU </a:t>
                    </a:r>
                  </a:p>
                  <a:p>
                    <a:pPr marL="171450" indent="-171450" algn="ctr">
                      <a:buFont typeface="Wingdings" panose="05000000000000000000" pitchFamily="2" charset="2"/>
                      <a:buChar char="ü"/>
                    </a:pPr>
                    <a:r>
                      <a: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Calendario de actividades Marco jurídico </a:t>
                    </a:r>
                  </a:p>
                  <a:p>
                    <a:pPr marL="171450" indent="-171450" algn="ctr">
                      <a:buFont typeface="Wingdings" panose="05000000000000000000" pitchFamily="2" charset="2"/>
                      <a:buChar char="ü"/>
                    </a:pPr>
                    <a:r>
                      <a: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Plan Estatal de Desarrollo </a:t>
                    </a:r>
                  </a:p>
                  <a:p>
                    <a:pPr marL="171450" indent="-171450" algn="ctr">
                      <a:buFont typeface="Wingdings" panose="05000000000000000000" pitchFamily="2" charset="2"/>
                      <a:buChar char="ü"/>
                    </a:pPr>
                    <a:r>
                      <a: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Plan maestro de Desarrollo y Consolidación de la Infraestructura educativa</a:t>
                    </a:r>
                  </a:p>
                  <a:p>
                    <a:pPr marL="171450" indent="-171450" algn="ctr">
                      <a:buFont typeface="Wingdings" panose="05000000000000000000" pitchFamily="2" charset="2"/>
                      <a:buChar char="ü"/>
                    </a:pPr>
                    <a:r>
                      <a: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Documentación necesaria</a:t>
                    </a:r>
                  </a:p>
                </p:txBody>
              </p:sp>
              <p:sp>
                <p:nvSpPr>
                  <p:cNvPr id="7" name="Flecha: a la derecha 6">
                    <a:extLst>
                      <a:ext uri="{FF2B5EF4-FFF2-40B4-BE49-F238E27FC236}">
                        <a16:creationId xmlns:a16="http://schemas.microsoft.com/office/drawing/2014/main" id="{6B024062-3657-4265-996F-EAA8EF85EE97}"/>
                      </a:ext>
                    </a:extLst>
                  </p:cNvPr>
                  <p:cNvSpPr/>
                  <p:nvPr/>
                </p:nvSpPr>
                <p:spPr>
                  <a:xfrm>
                    <a:off x="3059832" y="2492896"/>
                    <a:ext cx="758526" cy="639251"/>
                  </a:xfrm>
                  <a:prstGeom prst="rightArrow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  <p:sp>
            <p:nvSpPr>
              <p:cNvPr id="25" name="Flecha: a la derecha 24">
                <a:extLst>
                  <a:ext uri="{FF2B5EF4-FFF2-40B4-BE49-F238E27FC236}">
                    <a16:creationId xmlns:a16="http://schemas.microsoft.com/office/drawing/2014/main" id="{B9C7324F-5B9D-48D6-8F3A-5CE86FC60196}"/>
                  </a:ext>
                </a:extLst>
              </p:cNvPr>
              <p:cNvSpPr/>
              <p:nvPr/>
            </p:nvSpPr>
            <p:spPr>
              <a:xfrm>
                <a:off x="5613674" y="2492895"/>
                <a:ext cx="758526" cy="639251"/>
              </a:xfrm>
              <a:prstGeom prst="right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sp>
          <p:nvSpPr>
            <p:cNvPr id="13" name="Flecha: hacia abajo 12">
              <a:extLst>
                <a:ext uri="{FF2B5EF4-FFF2-40B4-BE49-F238E27FC236}">
                  <a16:creationId xmlns:a16="http://schemas.microsoft.com/office/drawing/2014/main" id="{C1F02396-8A30-4294-9E48-6B2C3CAC7D47}"/>
                </a:ext>
              </a:extLst>
            </p:cNvPr>
            <p:cNvSpPr/>
            <p:nvPr/>
          </p:nvSpPr>
          <p:spPr>
            <a:xfrm>
              <a:off x="4553919" y="2427360"/>
              <a:ext cx="254707" cy="432000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AF89B45-BBE4-4BBB-9346-B28A60B6BC6A}"/>
              </a:ext>
            </a:extLst>
          </p:cNvPr>
          <p:cNvSpPr/>
          <p:nvPr/>
        </p:nvSpPr>
        <p:spPr>
          <a:xfrm>
            <a:off x="2449968" y="1462640"/>
            <a:ext cx="4184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PROCESO ESTRATÉGICO DE PLANEACIÓN </a:t>
            </a:r>
          </a:p>
        </p:txBody>
      </p:sp>
    </p:spTree>
    <p:extLst>
      <p:ext uri="{BB962C8B-B14F-4D97-AF65-F5344CB8AC3E}">
        <p14:creationId xmlns:p14="http://schemas.microsoft.com/office/powerpoint/2010/main" val="421219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7761562" y="-548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0539B5-6CD1-4958-B854-938114838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500333"/>
              </p:ext>
            </p:extLst>
          </p:nvPr>
        </p:nvGraphicFramePr>
        <p:xfrm>
          <a:off x="1322663" y="137234"/>
          <a:ext cx="6438899" cy="864870"/>
        </p:xfrm>
        <a:graphic>
          <a:graphicData uri="http://schemas.openxmlformats.org/drawingml/2006/table">
            <a:tbl>
              <a:tblPr/>
              <a:tblGrid>
                <a:gridCol w="1485362">
                  <a:extLst>
                    <a:ext uri="{9D8B030D-6E8A-4147-A177-3AD203B41FA5}">
                      <a16:colId xmlns:a16="http://schemas.microsoft.com/office/drawing/2014/main" val="426222765"/>
                    </a:ext>
                  </a:extLst>
                </a:gridCol>
                <a:gridCol w="3152424">
                  <a:extLst>
                    <a:ext uri="{9D8B030D-6E8A-4147-A177-3AD203B41FA5}">
                      <a16:colId xmlns:a16="http://schemas.microsoft.com/office/drawing/2014/main" val="3966619350"/>
                    </a:ext>
                  </a:extLst>
                </a:gridCol>
                <a:gridCol w="1801113">
                  <a:extLst>
                    <a:ext uri="{9D8B030D-6E8A-4147-A177-3AD203B41FA5}">
                      <a16:colId xmlns:a16="http://schemas.microsoft.com/office/drawing/2014/main" val="192708653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Revisión 01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6</a:t>
                      </a:r>
                    </a:p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MAPA DE INTERACCIÓN DE PROCESOS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4117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ITGAM-CA-MA-001-A06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36673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4 de 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6790"/>
                  </a:ext>
                </a:extLst>
              </a:tr>
            </a:tbl>
          </a:graphicData>
        </a:graphic>
      </p:graphicFrame>
      <p:pic>
        <p:nvPicPr>
          <p:cNvPr id="1025" name="Imagen 1">
            <a:extLst>
              <a:ext uri="{FF2B5EF4-FFF2-40B4-BE49-F238E27FC236}">
                <a16:creationId xmlns:a16="http://schemas.microsoft.com/office/drawing/2014/main" id="{27F1B237-854E-48D7-8E35-FA517441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87" y="195282"/>
            <a:ext cx="11715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D3930809-E1CF-4A65-A830-17935D6058C8}"/>
              </a:ext>
            </a:extLst>
          </p:cNvPr>
          <p:cNvSpPr/>
          <p:nvPr/>
        </p:nvSpPr>
        <p:spPr>
          <a:xfrm>
            <a:off x="2411760" y="113488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PROCESO ESTRATÉGICO ACADÉMICO  Y</a:t>
            </a:r>
            <a:r>
              <a:rPr lang="es-MX" dirty="0">
                <a:solidFill>
                  <a:schemeClr val="accent6"/>
                </a:solidFill>
              </a:rPr>
              <a:t> </a:t>
            </a:r>
            <a:r>
              <a:rPr lang="es-MX" dirty="0">
                <a:solidFill>
                  <a:schemeClr val="accent1"/>
                </a:solidFill>
              </a:rPr>
              <a:t>PROCESO ESTRATÉGICO DE VINCULACIÓN</a:t>
            </a:r>
          </a:p>
        </p:txBody>
      </p:sp>
      <p:grpSp>
        <p:nvGrpSpPr>
          <p:cNvPr id="1053" name="Grupo 1052">
            <a:extLst>
              <a:ext uri="{FF2B5EF4-FFF2-40B4-BE49-F238E27FC236}">
                <a16:creationId xmlns:a16="http://schemas.microsoft.com/office/drawing/2014/main" id="{9EDFE346-1A59-4E8B-937E-36B3D94571FE}"/>
              </a:ext>
            </a:extLst>
          </p:cNvPr>
          <p:cNvGrpSpPr/>
          <p:nvPr/>
        </p:nvGrpSpPr>
        <p:grpSpPr>
          <a:xfrm>
            <a:off x="73615" y="1787669"/>
            <a:ext cx="8936994" cy="3565830"/>
            <a:chOff x="73615" y="1787669"/>
            <a:chExt cx="8936994" cy="3565830"/>
          </a:xfrm>
        </p:grpSpPr>
        <p:grpSp>
          <p:nvGrpSpPr>
            <p:cNvPr id="1046" name="Grupo 1045">
              <a:extLst>
                <a:ext uri="{FF2B5EF4-FFF2-40B4-BE49-F238E27FC236}">
                  <a16:creationId xmlns:a16="http://schemas.microsoft.com/office/drawing/2014/main" id="{A1B65892-0EF1-4532-888F-1332FE77BE95}"/>
                </a:ext>
              </a:extLst>
            </p:cNvPr>
            <p:cNvGrpSpPr/>
            <p:nvPr/>
          </p:nvGrpSpPr>
          <p:grpSpPr>
            <a:xfrm>
              <a:off x="73615" y="1787669"/>
              <a:ext cx="8936994" cy="3565830"/>
              <a:chOff x="73615" y="1787669"/>
              <a:chExt cx="8936994" cy="3565830"/>
            </a:xfrm>
          </p:grpSpPr>
          <p:grpSp>
            <p:nvGrpSpPr>
              <p:cNvPr id="1041" name="Grupo 1040">
                <a:extLst>
                  <a:ext uri="{FF2B5EF4-FFF2-40B4-BE49-F238E27FC236}">
                    <a16:creationId xmlns:a16="http://schemas.microsoft.com/office/drawing/2014/main" id="{0CA4503C-2801-4CA4-A769-BE3E138C2451}"/>
                  </a:ext>
                </a:extLst>
              </p:cNvPr>
              <p:cNvGrpSpPr/>
              <p:nvPr/>
            </p:nvGrpSpPr>
            <p:grpSpPr>
              <a:xfrm>
                <a:off x="73615" y="1787669"/>
                <a:ext cx="8936994" cy="3565830"/>
                <a:chOff x="73615" y="1787669"/>
                <a:chExt cx="8936994" cy="3565830"/>
              </a:xfrm>
            </p:grpSpPr>
            <p:grpSp>
              <p:nvGrpSpPr>
                <p:cNvPr id="108" name="Grupo 107">
                  <a:extLst>
                    <a:ext uri="{FF2B5EF4-FFF2-40B4-BE49-F238E27FC236}">
                      <a16:creationId xmlns:a16="http://schemas.microsoft.com/office/drawing/2014/main" id="{DA074D40-1B6B-42CE-903B-378E4AC53200}"/>
                    </a:ext>
                  </a:extLst>
                </p:cNvPr>
                <p:cNvGrpSpPr/>
                <p:nvPr/>
              </p:nvGrpSpPr>
              <p:grpSpPr>
                <a:xfrm>
                  <a:off x="73615" y="1787669"/>
                  <a:ext cx="8936994" cy="3565830"/>
                  <a:chOff x="171510" y="1914005"/>
                  <a:chExt cx="8936994" cy="3565830"/>
                </a:xfrm>
              </p:grpSpPr>
              <p:grpSp>
                <p:nvGrpSpPr>
                  <p:cNvPr id="109" name="Grupo 108">
                    <a:extLst>
                      <a:ext uri="{FF2B5EF4-FFF2-40B4-BE49-F238E27FC236}">
                        <a16:creationId xmlns:a16="http://schemas.microsoft.com/office/drawing/2014/main" id="{2625C85C-A6BB-416E-B02A-1ED6F89CD6CF}"/>
                      </a:ext>
                    </a:extLst>
                  </p:cNvPr>
                  <p:cNvGrpSpPr/>
                  <p:nvPr/>
                </p:nvGrpSpPr>
                <p:grpSpPr>
                  <a:xfrm>
                    <a:off x="171510" y="1914005"/>
                    <a:ext cx="8936994" cy="3565830"/>
                    <a:chOff x="171510" y="1914005"/>
                    <a:chExt cx="8936994" cy="3565830"/>
                  </a:xfrm>
                </p:grpSpPr>
                <p:grpSp>
                  <p:nvGrpSpPr>
                    <p:cNvPr id="111" name="Grupo 110">
                      <a:extLst>
                        <a:ext uri="{FF2B5EF4-FFF2-40B4-BE49-F238E27FC236}">
                          <a16:creationId xmlns:a16="http://schemas.microsoft.com/office/drawing/2014/main" id="{5802D1AC-D72F-43A5-B9F8-E3124435FA5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1510" y="1914005"/>
                      <a:ext cx="8936994" cy="3565830"/>
                      <a:chOff x="103503" y="1914005"/>
                      <a:chExt cx="8936994" cy="3565830"/>
                    </a:xfrm>
                  </p:grpSpPr>
                  <p:grpSp>
                    <p:nvGrpSpPr>
                      <p:cNvPr id="113" name="Grupo 112">
                        <a:extLst>
                          <a:ext uri="{FF2B5EF4-FFF2-40B4-BE49-F238E27FC236}">
                            <a16:creationId xmlns:a16="http://schemas.microsoft.com/office/drawing/2014/main" id="{18BD7C92-15E4-4E9D-A723-9D3E80DC712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03503" y="1914005"/>
                        <a:ext cx="8936994" cy="3565830"/>
                        <a:chOff x="103503" y="1914005"/>
                        <a:chExt cx="8936994" cy="3565830"/>
                      </a:xfrm>
                    </p:grpSpPr>
                    <p:grpSp>
                      <p:nvGrpSpPr>
                        <p:cNvPr id="117" name="Grupo 116">
                          <a:extLst>
                            <a:ext uri="{FF2B5EF4-FFF2-40B4-BE49-F238E27FC236}">
                              <a16:creationId xmlns:a16="http://schemas.microsoft.com/office/drawing/2014/main" id="{3131BD53-132B-4ED9-A822-6CD1FB78A2C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03503" y="1914005"/>
                          <a:ext cx="8936994" cy="3565830"/>
                          <a:chOff x="103503" y="1914005"/>
                          <a:chExt cx="8936994" cy="3565830"/>
                        </a:xfrm>
                      </p:grpSpPr>
                      <p:grpSp>
                        <p:nvGrpSpPr>
                          <p:cNvPr id="119" name="Grupo 118">
                            <a:extLst>
                              <a:ext uri="{FF2B5EF4-FFF2-40B4-BE49-F238E27FC236}">
                                <a16:creationId xmlns:a16="http://schemas.microsoft.com/office/drawing/2014/main" id="{C3CB8DD3-5B4F-4215-840E-482AF445801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03503" y="1914005"/>
                            <a:ext cx="8936994" cy="3565830"/>
                            <a:chOff x="-180528" y="1914005"/>
                            <a:chExt cx="8936994" cy="3565830"/>
                          </a:xfrm>
                        </p:grpSpPr>
                        <p:grpSp>
                          <p:nvGrpSpPr>
                            <p:cNvPr id="121" name="Grupo 120">
                              <a:extLst>
                                <a:ext uri="{FF2B5EF4-FFF2-40B4-BE49-F238E27FC236}">
                                  <a16:creationId xmlns:a16="http://schemas.microsoft.com/office/drawing/2014/main" id="{EC0BB167-9884-4A79-B543-07987C36665F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-180528" y="1914005"/>
                              <a:ext cx="8936994" cy="3565830"/>
                              <a:chOff x="0" y="1914005"/>
                              <a:chExt cx="8936994" cy="3565830"/>
                            </a:xfrm>
                          </p:grpSpPr>
                          <p:grpSp>
                            <p:nvGrpSpPr>
                              <p:cNvPr id="123" name="Grupo 122">
                                <a:extLst>
                                  <a:ext uri="{FF2B5EF4-FFF2-40B4-BE49-F238E27FC236}">
                                    <a16:creationId xmlns:a16="http://schemas.microsoft.com/office/drawing/2014/main" id="{6CE86FC0-0E75-4DDC-A49B-2230DCEEE97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0" y="1914005"/>
                                <a:ext cx="8936994" cy="3565830"/>
                                <a:chOff x="103503" y="1914005"/>
                                <a:chExt cx="8936994" cy="3565830"/>
                              </a:xfrm>
                            </p:grpSpPr>
                            <p:grpSp>
                              <p:nvGrpSpPr>
                                <p:cNvPr id="126" name="Grupo 125">
                                  <a:extLst>
                                    <a:ext uri="{FF2B5EF4-FFF2-40B4-BE49-F238E27FC236}">
                                      <a16:creationId xmlns:a16="http://schemas.microsoft.com/office/drawing/2014/main" id="{2C33F446-A758-4110-B2A0-1E7C8798E3CA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103503" y="1914005"/>
                                  <a:ext cx="8936994" cy="3565830"/>
                                  <a:chOff x="99502" y="1779046"/>
                                  <a:chExt cx="8936994" cy="3565830"/>
                                </a:xfrm>
                              </p:grpSpPr>
                              <p:grpSp>
                                <p:nvGrpSpPr>
                                  <p:cNvPr id="129" name="Grupo 128">
                                    <a:extLst>
                                      <a:ext uri="{FF2B5EF4-FFF2-40B4-BE49-F238E27FC236}">
                                        <a16:creationId xmlns:a16="http://schemas.microsoft.com/office/drawing/2014/main" id="{F28C3D14-94D1-4720-BEE0-DA436CE3B0D2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99502" y="1779046"/>
                                    <a:ext cx="8936994" cy="3565830"/>
                                    <a:chOff x="135370" y="856170"/>
                                    <a:chExt cx="8936994" cy="3565830"/>
                                  </a:xfrm>
                                </p:grpSpPr>
                                <p:sp>
                                  <p:nvSpPr>
                                    <p:cNvPr id="132" name="139 Elipse">
                                      <a:extLst>
                                        <a:ext uri="{FF2B5EF4-FFF2-40B4-BE49-F238E27FC236}">
                                          <a16:creationId xmlns:a16="http://schemas.microsoft.com/office/drawing/2014/main" id="{F4EED13C-B75B-4C31-AD50-B9AFF9485500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7272364" y="945625"/>
                                      <a:ext cx="1800000" cy="3240000"/>
                                    </a:xfrm>
                                    <a:prstGeom prst="roundRect">
                                      <a:avLst/>
                                    </a:prstGeom>
                                    <a:solidFill>
                                      <a:schemeClr val="bg1">
                                        <a:lumMod val="85000"/>
                                      </a:schemeClr>
                                    </a:solidFill>
                                    <a:ln>
                                      <a:solidFill>
                                        <a:srgbClr val="00330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5"/>
                                    </a:lnRef>
                                    <a:fillRef idx="2">
                                      <a:schemeClr val="accent5"/>
                                    </a:fillRef>
                                    <a:effectRef idx="1">
                                      <a:schemeClr val="accent5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vert="horz" rtlCol="0" anchor="ctr"/>
                                    <a:lstStyle>
                                      <a:defPPr>
                                        <a:defRPr lang="es-MX"/>
                                      </a:defPPr>
                                      <a:lvl1pPr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1pPr>
                                      <a:lvl2pPr marL="4572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2pPr>
                                      <a:lvl3pPr marL="9144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3pPr>
                                      <a:lvl4pPr marL="13716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4pPr>
                                      <a:lvl5pPr marL="18288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5pPr>
                                      <a:lvl6pPr marL="22860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6pPr>
                                      <a:lvl7pPr marL="27432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7pPr>
                                      <a:lvl8pPr marL="32004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8pPr>
                                      <a:lvl9pPr marL="36576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9pPr>
                                    </a:lstStyle>
                                    <a:p>
                                      <a:pPr algn="ctr"/>
                                      <a:r>
                                        <a:rPr lang="pt-BR" sz="1100" b="1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SALIDAS </a:t>
                                      </a:r>
                                    </a:p>
                                    <a:p>
                                      <a:pPr algn="ctr"/>
                                      <a:r>
                                        <a:rPr lang="pt-BR" sz="1100" b="1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 </a:t>
                                      </a:r>
                                    </a:p>
                                    <a:p>
                                      <a:pPr marL="228600" indent="-228600" algn="ctr">
                                        <a:buFont typeface="Wingdings" panose="05000000000000000000" pitchFamily="2" charset="2"/>
                                        <a:buChar char="ü"/>
                                      </a:pPr>
                                      <a:r>
                                        <a:rPr lang="es-MX" sz="1100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Servicio </a:t>
                                      </a:r>
                                      <a:r>
                                        <a:rPr lang="pt-BR" sz="1100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educativo</a:t>
                                      </a:r>
                                      <a:endParaRPr lang="es-MX" sz="1100" dirty="0">
                                        <a:solidFill>
                                          <a:schemeClr val="tx1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endParaRPr>
                                    </a:p>
                                  </p:txBody>
                                </p:sp>
                                <p:grpSp>
                                  <p:nvGrpSpPr>
                                    <p:cNvPr id="133" name="Grupo 132">
                                      <a:extLst>
                                        <a:ext uri="{FF2B5EF4-FFF2-40B4-BE49-F238E27FC236}">
                                          <a16:creationId xmlns:a16="http://schemas.microsoft.com/office/drawing/2014/main" id="{599D3555-6473-4FCF-BBBA-B0641F39EFB1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135370" y="856170"/>
                                      <a:ext cx="6410881" cy="3565830"/>
                                      <a:chOff x="135370" y="856170"/>
                                      <a:chExt cx="6410881" cy="3565830"/>
                                    </a:xfrm>
                                  </p:grpSpPr>
                                  <p:grpSp>
                                    <p:nvGrpSpPr>
                                      <p:cNvPr id="135" name="Grupo 134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71F1FA32-C70F-4145-8382-649F465DC3BC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2734313" y="856170"/>
                                        <a:ext cx="3811938" cy="3565830"/>
                                        <a:chOff x="2921890" y="1808311"/>
                                        <a:chExt cx="3811938" cy="3565830"/>
                                      </a:xfrm>
                                    </p:grpSpPr>
                                    <p:sp>
                                      <p:nvSpPr>
                                        <p:cNvPr id="139" name="152 Rectángulo redondeado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E0E2F9FA-9F21-49F6-A939-A7D68B899918}"/>
                                            </a:ext>
                                          </a:extLst>
                                        </p:cNvPr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921890" y="1808311"/>
                                          <a:ext cx="3811938" cy="3565830"/>
                                        </a:xfrm>
                                        <a:prstGeom prst="roundRect">
                                          <a:avLst/>
                                        </a:prstGeom>
                                        <a:ln>
                                          <a:solidFill>
                                            <a:srgbClr val="003300"/>
                                          </a:solidFill>
                                        </a:ln>
                                      </p:spPr>
                                      <p:style>
                                        <a:lnRef idx="1">
                                          <a:schemeClr val="accent3"/>
                                        </a:lnRef>
                                        <a:fillRef idx="2">
                                          <a:schemeClr val="accent3"/>
                                        </a:fillRef>
                                        <a:effectRef idx="1">
                                          <a:schemeClr val="accent3"/>
                                        </a:effectRef>
                                        <a:fontRef idx="minor">
                                          <a:schemeClr val="dk1"/>
                                        </a:fontRef>
                                      </p:style>
                                      <p:txBody>
                                        <a:bodyPr rtlCol="0" anchor="ctr"/>
                                        <a:lstStyle>
                                          <a:defPPr>
                                            <a:defRPr lang="es-MX"/>
                                          </a:defPPr>
                                          <a:lvl1pPr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1pPr>
                                          <a:lvl2pPr marL="4572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2pPr>
                                          <a:lvl3pPr marL="9144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3pPr>
                                          <a:lvl4pPr marL="13716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4pPr>
                                          <a:lvl5pPr marL="18288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5pPr>
                                          <a:lvl6pPr marL="22860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6pPr>
                                          <a:lvl7pPr marL="27432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7pPr>
                                          <a:lvl8pPr marL="32004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8pPr>
                                          <a:lvl9pPr marL="36576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9pPr>
                                        </a:lstStyle>
                                        <a:p>
                                          <a:pPr algn="ctr"/>
                                          <a:endParaRPr lang="es-MX" sz="900" dirty="0">
                                            <a:solidFill>
                                              <a:schemeClr val="accent2">
                                                <a:lumMod val="50000"/>
                                              </a:schemeClr>
                                            </a:solidFill>
                                            <a:latin typeface="Arial" panose="020B0604020202020204" pitchFamily="34" charset="0"/>
                                            <a:cs typeface="Arial" panose="020B0604020202020204" pitchFamily="34" charset="0"/>
                                          </a:endParaRP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40" name="152 Rectángulo redondeado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30A15E7A-0329-4AC2-A420-A9871D70E23C}"/>
                                            </a:ext>
                                          </a:extLst>
                                        </p:cNvPr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980862" y="2243186"/>
                                          <a:ext cx="1080000" cy="432000"/>
                                        </a:xfrm>
                                        <a:prstGeom prst="roundRect">
                                          <a:avLst/>
                                        </a:prstGeom>
                                        <a:solidFill>
                                          <a:srgbClr val="FFC000"/>
                                        </a:solidFill>
                                        <a:ln>
                                          <a:solidFill>
                                            <a:srgbClr val="003300"/>
                                          </a:solidFill>
                                        </a:ln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2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dk1"/>
                                        </a:fontRef>
                                      </p:style>
                                      <p:txBody>
                                        <a:bodyPr rtlCol="0" anchor="ctr"/>
                                        <a:lstStyle>
                                          <a:defPPr>
                                            <a:defRPr lang="es-MX"/>
                                          </a:defPPr>
                                          <a:lvl1pPr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1pPr>
                                          <a:lvl2pPr marL="4572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2pPr>
                                          <a:lvl3pPr marL="9144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3pPr>
                                          <a:lvl4pPr marL="13716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4pPr>
                                          <a:lvl5pPr marL="18288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5pPr>
                                          <a:lvl6pPr marL="22860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6pPr>
                                          <a:lvl7pPr marL="27432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7pPr>
                                          <a:lvl8pPr marL="32004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8pPr>
                                          <a:lvl9pPr marL="36576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9pPr>
                                        </a:lstStyle>
                                        <a:p>
                                          <a:pPr algn="ctr"/>
                                          <a:r>
                                            <a:rPr lang="es-MX" sz="900" dirty="0">
                                              <a:solidFill>
                                                <a:schemeClr val="accent2">
                                                  <a:lumMod val="50000"/>
                                                </a:schemeClr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Residencias profesionales</a:t>
                                          </a:r>
                                        </a:p>
                                      </p:txBody>
                                    </p:sp>
                                  </p:grpSp>
                                  <p:grpSp>
                                    <p:nvGrpSpPr>
                                      <p:cNvPr id="136" name="Grupo 135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D057D465-6488-4E1E-B55C-9F437A5D10EF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135370" y="945625"/>
                                        <a:ext cx="2566728" cy="3240000"/>
                                        <a:chOff x="341020" y="945625"/>
                                        <a:chExt cx="2566728" cy="3240000"/>
                                      </a:xfrm>
                                    </p:grpSpPr>
                                    <p:sp>
                                      <p:nvSpPr>
                                        <p:cNvPr id="137" name="138 Elipse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E79A0CE6-EF3C-4D5C-82C6-3ECE63DF7D7B}"/>
                                            </a:ext>
                                          </a:extLst>
                                        </p:cNvPr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341020" y="945625"/>
                                          <a:ext cx="1800000" cy="3240000"/>
                                        </a:xfrm>
                                        <a:prstGeom prst="roundRect">
                                          <a:avLst/>
                                        </a:prstGeom>
                                        <a:solidFill>
                                          <a:schemeClr val="bg1">
                                            <a:lumMod val="85000"/>
                                          </a:schemeClr>
                                        </a:solidFill>
                                        <a:ln>
                                          <a:solidFill>
                                            <a:srgbClr val="003300"/>
                                          </a:solidFill>
                                        </a:ln>
                                      </p:spPr>
                                      <p:style>
                                        <a:lnRef idx="1">
                                          <a:schemeClr val="accent5"/>
                                        </a:lnRef>
                                        <a:fillRef idx="2">
                                          <a:schemeClr val="accent5"/>
                                        </a:fillRef>
                                        <a:effectRef idx="1">
                                          <a:schemeClr val="accent5"/>
                                        </a:effectRef>
                                        <a:fontRef idx="minor">
                                          <a:schemeClr val="dk1"/>
                                        </a:fontRef>
                                      </p:style>
                                      <p:txBody>
                                        <a:bodyPr vert="horz" rtlCol="0" anchor="ctr"/>
                                        <a:lstStyle>
                                          <a:defPPr>
                                            <a:defRPr lang="es-MX"/>
                                          </a:defPPr>
                                          <a:lvl1pPr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1pPr>
                                          <a:lvl2pPr marL="4572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2pPr>
                                          <a:lvl3pPr marL="9144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3pPr>
                                          <a:lvl4pPr marL="13716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4pPr>
                                          <a:lvl5pPr marL="1828800" algn="l" rtl="0" fontAlgn="base">
                                            <a:spcBef>
                                              <a:spcPct val="0"/>
                                            </a:spcBef>
                                            <a:spcAft>
                                              <a:spcPct val="0"/>
                                            </a:spcAft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5pPr>
                                          <a:lvl6pPr marL="22860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6pPr>
                                          <a:lvl7pPr marL="27432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7pPr>
                                          <a:lvl8pPr marL="32004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8pPr>
                                          <a:lvl9pPr marL="3657600" algn="l" defTabSz="914400" rtl="0" eaLnBrk="1" latinLnBrk="0" hangingPunct="1">
                                            <a:defRPr kern="1200">
                                              <a:solidFill>
                                                <a:schemeClr val="lt1"/>
                                              </a:solidFill>
                                              <a:latin typeface="+mn-lt"/>
                                              <a:ea typeface="+mn-ea"/>
                                              <a:cs typeface="+mn-cs"/>
                                            </a:defRPr>
                                          </a:lvl9pPr>
                                        </a:lstStyle>
                                        <a:p>
                                          <a:pPr algn="ctr"/>
                                          <a:r>
                                            <a:rPr lang="es-ES" sz="1100" b="1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ENTRADAS</a:t>
                                          </a:r>
                                        </a:p>
                                        <a:p>
                                          <a:pPr algn="ctr"/>
                                          <a:endParaRPr lang="es-ES" sz="1100" b="1" dirty="0">
                                            <a:solidFill>
                                              <a:schemeClr val="tx1"/>
                                            </a:solidFill>
                                            <a:latin typeface="Arial" panose="020B0604020202020204" pitchFamily="34" charset="0"/>
                                            <a:cs typeface="Arial" panose="020B0604020202020204" pitchFamily="34" charset="0"/>
                                          </a:endParaRPr>
                                        </a:p>
                                        <a:p>
                                          <a:pPr marL="171450" indent="-171450" algn="ctr">
                                            <a:buFont typeface="Wingdings" panose="05000000000000000000" pitchFamily="2" charset="2"/>
                                            <a:buChar char="ü"/>
                                          </a:pPr>
                                          <a:r>
                                            <a:rPr lang="es-ES" sz="1100" b="1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 </a:t>
                                          </a:r>
                                          <a:r>
                                            <a:rPr lang="es-ES" sz="1100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Solicitud de ficha del aspirante</a:t>
                                          </a:r>
                                        </a:p>
                                        <a:p>
                                          <a:pPr marL="171450" indent="-171450" algn="ctr">
                                            <a:buFont typeface="Wingdings" panose="05000000000000000000" pitchFamily="2" charset="2"/>
                                            <a:buChar char="ü"/>
                                          </a:pPr>
                                          <a:r>
                                            <a:rPr lang="es-ES" sz="1100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Documentación requerida al aspirante</a:t>
                                          </a:r>
                                        </a:p>
                                        <a:p>
                                          <a:pPr marL="171450" indent="-171450" algn="ctr">
                                            <a:buFont typeface="Wingdings" panose="05000000000000000000" pitchFamily="2" charset="2"/>
                                            <a:buChar char="ü"/>
                                          </a:pPr>
                                          <a:r>
                                            <a:rPr lang="es-ES" sz="1100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Calendario escolar. </a:t>
                                          </a:r>
                                        </a:p>
                                        <a:p>
                                          <a:pPr marL="171450" indent="-171450" algn="ctr">
                                            <a:buFont typeface="Wingdings" panose="05000000000000000000" pitchFamily="2" charset="2"/>
                                            <a:buChar char="ü"/>
                                          </a:pPr>
                                          <a:r>
                                            <a:rPr lang="es-ES" sz="1100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Planes y programas de estudio</a:t>
                                          </a:r>
                                        </a:p>
                                        <a:p>
                                          <a:pPr marL="171450" indent="-171450" algn="ctr">
                                            <a:buFont typeface="Wingdings" panose="05000000000000000000" pitchFamily="2" charset="2"/>
                                            <a:buChar char="ü"/>
                                          </a:pPr>
                                          <a:r>
                                            <a:rPr lang="es-ES" sz="1100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Personal docente y administrativo </a:t>
                                          </a:r>
                                        </a:p>
                                        <a:p>
                                          <a:pPr marL="171450" indent="-171450" algn="ctr">
                                            <a:buFont typeface="Wingdings" panose="05000000000000000000" pitchFamily="2" charset="2"/>
                                            <a:buChar char="ü"/>
                                          </a:pPr>
                                          <a:r>
                                            <a:rPr lang="es-ES" sz="1100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Leyes, reglamentos y manuales </a:t>
                                          </a:r>
                                        </a:p>
                                        <a:p>
                                          <a:pPr marL="171450" indent="-171450" algn="ctr">
                                            <a:buFont typeface="Wingdings" panose="05000000000000000000" pitchFamily="2" charset="2"/>
                                            <a:buChar char="ü"/>
                                          </a:pPr>
                                          <a:r>
                                            <a:rPr lang="es-ES" sz="1100" dirty="0">
                                              <a:solidFill>
                                                <a:schemeClr val="tx1"/>
                                              </a:solidFill>
                                              <a:latin typeface="Arial" panose="020B0604020202020204" pitchFamily="34" charset="0"/>
                                              <a:cs typeface="Arial" panose="020B0604020202020204" pitchFamily="34" charset="0"/>
                                            </a:rPr>
                                            <a:t>PIA Y POA</a:t>
                                          </a:r>
                                          <a:endParaRPr lang="es-MX" sz="1100" dirty="0">
                                            <a:solidFill>
                                              <a:schemeClr val="tx1"/>
                                            </a:solidFill>
                                            <a:latin typeface="Arial" panose="020B0604020202020204" pitchFamily="34" charset="0"/>
                                            <a:cs typeface="Arial" panose="020B0604020202020204" pitchFamily="34" charset="0"/>
                                          </a:endParaRP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8" name="Flecha: a la derecha 13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A399DE6A-F112-4B60-B8AB-68D96F01E284}"/>
                                            </a:ext>
                                          </a:extLst>
                                        </p:cNvPr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149222" y="2492895"/>
                                          <a:ext cx="758526" cy="639251"/>
                                        </a:xfrm>
                                        <a:prstGeom prst="rightArrow">
                                          <a:avLst/>
                                        </a:prstGeom>
                                        <a:solidFill>
                                          <a:srgbClr val="FFFF00"/>
                                        </a:solidFill>
                                        <a:ln>
                                          <a:solidFill>
                                            <a:srgbClr val="003300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tlCol="0" anchor="ctr"/>
                                        <a:lstStyle/>
                                        <a:p>
                                          <a:pPr algn="ctr"/>
                                          <a:endParaRPr lang="es-MX" sz="1600" dirty="0"/>
                                        </a:p>
                                      </p:txBody>
                                    </p:sp>
                                  </p:grpSp>
                                </p:grpSp>
                                <p:sp>
                                  <p:nvSpPr>
                                    <p:cNvPr id="134" name="Flecha: a la derecha 133">
                                      <a:extLst>
                                        <a:ext uri="{FF2B5EF4-FFF2-40B4-BE49-F238E27FC236}">
                                          <a16:creationId xmlns:a16="http://schemas.microsoft.com/office/drawing/2014/main" id="{4AECFC27-2120-4F13-BB9B-B516E6E2A33C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6539525" y="2492895"/>
                                      <a:ext cx="758526" cy="639251"/>
                                    </a:xfrm>
                                    <a:prstGeom prst="rightArrow">
                                      <a:avLst/>
                                    </a:prstGeom>
                                    <a:solidFill>
                                      <a:srgbClr val="FFFF00"/>
                                    </a:solidFill>
                                    <a:ln>
                                      <a:solidFill>
                                        <a:srgbClr val="003300"/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s-MX" sz="1600" dirty="0"/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130" name="152 Rectángulo redondeado">
                                    <a:extLst>
                                      <a:ext uri="{FF2B5EF4-FFF2-40B4-BE49-F238E27FC236}">
                                        <a16:creationId xmlns:a16="http://schemas.microsoft.com/office/drawing/2014/main" id="{0BCC0495-0CD3-47AD-8C27-EDDA6122F5FC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2757417" y="3726089"/>
                                    <a:ext cx="1080000" cy="432000"/>
                                  </a:xfrm>
                                  <a:prstGeom prst="roundRect">
                                    <a:avLst/>
                                  </a:prstGeom>
                                  <a:solidFill>
                                    <a:srgbClr val="FFC000"/>
                                  </a:solidFill>
                                  <a:ln>
                                    <a:solidFill>
                                      <a:srgbClr val="0033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2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dk1"/>
                                  </a:fontRef>
                                </p:style>
                                <p:txBody>
                                  <a:bodyPr rtlCol="0" anchor="ctr"/>
                                  <a:lstStyle>
                                    <a:defPPr>
                                      <a:defRPr lang="es-MX"/>
                                    </a:defPPr>
                                    <a:lvl1pPr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pPr algn="ctr"/>
                                    <a:r>
                                      <a:rPr lang="es-MX" sz="900" dirty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a:t>Inscripción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31" name="152 Rectángulo redondeado">
                                    <a:extLst>
                                      <a:ext uri="{FF2B5EF4-FFF2-40B4-BE49-F238E27FC236}">
                                        <a16:creationId xmlns:a16="http://schemas.microsoft.com/office/drawing/2014/main" id="{3FDDF541-D085-476F-8159-A90A28553D3F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2777034" y="4518177"/>
                                    <a:ext cx="1080000" cy="432000"/>
                                  </a:xfrm>
                                  <a:prstGeom prst="roundRect">
                                    <a:avLst/>
                                  </a:prstGeom>
                                  <a:solidFill>
                                    <a:srgbClr val="FFC000"/>
                                  </a:solidFill>
                                  <a:ln>
                                    <a:solidFill>
                                      <a:srgbClr val="00330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2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dk1"/>
                                  </a:fontRef>
                                </p:style>
                                <p:txBody>
                                  <a:bodyPr rtlCol="0" anchor="ctr"/>
                                  <a:lstStyle>
                                    <a:defPPr>
                                      <a:defRPr lang="es-MX"/>
                                    </a:defPPr>
                                    <a:lvl1pPr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l" rtl="0" fontAlgn="base"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l" defTabSz="914400" rtl="0" eaLnBrk="1" latinLnBrk="0" hangingPunct="1">
                                      <a:defRPr kern="1200">
                                        <a:solidFill>
                                          <a:schemeClr val="lt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pPr algn="ctr"/>
                                    <a:r>
                                      <a:rPr lang="es-MX" sz="900" dirty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rPr>
                                      <a:t>Reinscripción</a:t>
                                    </a: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127" name="152 Rectángulo redondeado">
                                  <a:extLst>
                                    <a:ext uri="{FF2B5EF4-FFF2-40B4-BE49-F238E27FC236}">
                                      <a16:creationId xmlns:a16="http://schemas.microsoft.com/office/drawing/2014/main" id="{DD39EA96-3D21-41C2-84A4-FDE7A34731B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4068064" y="3443338"/>
                                  <a:ext cx="1080000" cy="432000"/>
                                </a:xfrm>
                                <a:prstGeom prst="roundRect">
                                  <a:avLst/>
                                </a:prstGeom>
                                <a:solidFill>
                                  <a:srgbClr val="FFC000"/>
                                </a:solidFill>
                                <a:ln>
                                  <a:solidFill>
                                    <a:srgbClr val="0033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2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tlCol="0" anchor="ctr"/>
                                <a:lstStyle>
                                  <a:defPPr>
                                    <a:defRPr lang="es-MX"/>
                                  </a:defPPr>
                                  <a:lvl1pPr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1pPr>
                                  <a:lvl2pPr marL="4572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2pPr>
                                  <a:lvl3pPr marL="9144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3pPr>
                                  <a:lvl4pPr marL="13716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4pPr>
                                  <a:lvl5pPr marL="18288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5pPr>
                                  <a:lvl6pPr marL="22860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6pPr>
                                  <a:lvl7pPr marL="27432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7pPr>
                                  <a:lvl8pPr marL="32004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8pPr>
                                  <a:lvl9pPr marL="36576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9pPr>
                                </a:lstStyle>
                                <a:p>
                                  <a:pPr algn="ctr"/>
                                  <a:r>
                                    <a:rPr lang="es-MX" sz="900" dirty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a:t>Gestión del curso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8" name="152 Rectángulo redondeado">
                                  <a:extLst>
                                    <a:ext uri="{FF2B5EF4-FFF2-40B4-BE49-F238E27FC236}">
                                      <a16:creationId xmlns:a16="http://schemas.microsoft.com/office/drawing/2014/main" id="{37733D28-5FD5-41AA-8598-4A4AEBE80BB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781035" y="3068960"/>
                                  <a:ext cx="1080000" cy="432000"/>
                                </a:xfrm>
                                <a:prstGeom prst="roundRect">
                                  <a:avLst/>
                                </a:prstGeom>
                                <a:solidFill>
                                  <a:srgbClr val="FFC000"/>
                                </a:solidFill>
                                <a:ln>
                                  <a:solidFill>
                                    <a:srgbClr val="00330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2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tlCol="0" anchor="ctr"/>
                                <a:lstStyle>
                                  <a:defPPr>
                                    <a:defRPr lang="es-MX"/>
                                  </a:defPPr>
                                  <a:lvl1pPr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1pPr>
                                  <a:lvl2pPr marL="4572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2pPr>
                                  <a:lvl3pPr marL="9144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3pPr>
                                  <a:lvl4pPr marL="13716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4pPr>
                                  <a:lvl5pPr marL="18288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5pPr>
                                  <a:lvl6pPr marL="22860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6pPr>
                                  <a:lvl7pPr marL="27432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7pPr>
                                  <a:lvl8pPr marL="32004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8pPr>
                                  <a:lvl9pPr marL="36576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9pPr>
                                </a:lstStyle>
                                <a:p>
                                  <a:pPr algn="ctr"/>
                                  <a:r>
                                    <a:rPr lang="es-MX" sz="800" dirty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a:t>Actividades complementarias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124" name="152 Rectángulo redondeado">
                                <a:extLst>
                                  <a:ext uri="{FF2B5EF4-FFF2-40B4-BE49-F238E27FC236}">
                                    <a16:creationId xmlns:a16="http://schemas.microsoft.com/office/drawing/2014/main" id="{7CFBD914-51F9-4BCE-9858-61DD996AF6D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3968562" y="2361540"/>
                                <a:ext cx="1080000" cy="432000"/>
                              </a:xfrm>
                              <a:prstGeom prst="roundRect">
                                <a:avLst/>
                              </a:prstGeom>
                              <a:ln>
                                <a:solidFill>
                                  <a:srgbClr val="0033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es-MX"/>
                                </a:defPPr>
                                <a:lvl1pPr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1pPr>
                                <a:lvl2pPr marL="4572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2pPr>
                                <a:lvl3pPr marL="9144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3pPr>
                                <a:lvl4pPr marL="13716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4pPr>
                                <a:lvl5pPr marL="18288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5pPr>
                                <a:lvl6pPr marL="22860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6pPr>
                                <a:lvl7pPr marL="27432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7pPr>
                                <a:lvl8pPr marL="32004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8pPr>
                                <a:lvl9pPr marL="36576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9pPr>
                              </a:lstStyle>
                              <a:p>
                                <a:pPr algn="ctr"/>
                                <a:r>
                                  <a:rPr lang="es-MX" sz="900" dirty="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a:t>Visitas a empresas</a:t>
                                </a:r>
                              </a:p>
                            </p:txBody>
                          </p:sp>
                          <p:sp>
                            <p:nvSpPr>
                              <p:cNvPr id="125" name="152 Rectángulo redondeado">
                                <a:extLst>
                                  <a:ext uri="{FF2B5EF4-FFF2-40B4-BE49-F238E27FC236}">
                                    <a16:creationId xmlns:a16="http://schemas.microsoft.com/office/drawing/2014/main" id="{9A3CC95F-B941-43B9-9E6D-C837A29A3FF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3949933" y="4365687"/>
                                <a:ext cx="1080000" cy="432000"/>
                              </a:xfrm>
                              <a:prstGeom prst="roundRect">
                                <a:avLst/>
                              </a:prstGeom>
                              <a:ln>
                                <a:solidFill>
                                  <a:srgbClr val="00330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es-MX"/>
                                </a:defPPr>
                                <a:lvl1pPr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1pPr>
                                <a:lvl2pPr marL="4572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2pPr>
                                <a:lvl3pPr marL="9144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3pPr>
                                <a:lvl4pPr marL="13716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4pPr>
                                <a:lvl5pPr marL="18288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5pPr>
                                <a:lvl6pPr marL="22860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6pPr>
                                <a:lvl7pPr marL="27432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7pPr>
                                <a:lvl8pPr marL="32004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8pPr>
                                <a:lvl9pPr marL="36576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9pPr>
                              </a:lstStyle>
                              <a:p>
                                <a:pPr algn="ctr"/>
                                <a:r>
                                  <a:rPr lang="es-MX" sz="900" dirty="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a:t>Promoción cultural y deportiva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122" name="152 Rectángulo redondeado">
                              <a:extLst>
                                <a:ext uri="{FF2B5EF4-FFF2-40B4-BE49-F238E27FC236}">
                                  <a16:creationId xmlns:a16="http://schemas.microsoft.com/office/drawing/2014/main" id="{39CA7439-0F32-460E-BA89-3C85B47B550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5096913" y="3443338"/>
                              <a:ext cx="1080000" cy="432000"/>
                            </a:xfrm>
                            <a:prstGeom prst="roundRect">
                              <a:avLst/>
                            </a:prstGeom>
                            <a:solidFill>
                              <a:srgbClr val="FFC000"/>
                            </a:solidFill>
                            <a:ln>
                              <a:solidFill>
                                <a:srgbClr val="00330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2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es-MX"/>
                              </a:defPPr>
                              <a:lvl1pPr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/>
                              <a:r>
                                <a:rPr lang="es-MX" sz="900" dirty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a:t>Acto de recepción profesional</a:t>
                              </a:r>
                            </a:p>
                          </p:txBody>
                        </p:sp>
                      </p:grpSp>
                      <p:cxnSp>
                        <p:nvCxnSpPr>
                          <p:cNvPr id="120" name="Conector recto de flecha 119">
                            <a:extLst>
                              <a:ext uri="{FF2B5EF4-FFF2-40B4-BE49-F238E27FC236}">
                                <a16:creationId xmlns:a16="http://schemas.microsoft.com/office/drawing/2014/main" id="{0BE80306-81B2-4DEA-99E1-C2D5D28E9EAF}"/>
                              </a:ext>
                            </a:extLst>
                          </p:cNvPr>
                          <p:cNvCxnSpPr>
                            <a:stCxn id="127" idx="3"/>
                            <a:endCxn id="122" idx="1"/>
                          </p:cNvCxnSpPr>
                          <p:nvPr/>
                        </p:nvCxnSpPr>
                        <p:spPr>
                          <a:xfrm>
                            <a:off x="5148064" y="3659338"/>
                            <a:ext cx="232880" cy="0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rgbClr val="003300"/>
                            </a:solidFill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18" name="152 Rectángulo redondeado">
                          <a:extLst>
                            <a:ext uri="{FF2B5EF4-FFF2-40B4-BE49-F238E27FC236}">
                              <a16:creationId xmlns:a16="http://schemas.microsoft.com/office/drawing/2014/main" id="{1B104BF4-6DE5-4F19-B615-677A3A69935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382712" y="2636960"/>
                          <a:ext cx="1080000" cy="432000"/>
                        </a:xfrm>
                        <a:prstGeom prst="roundRect">
                          <a:avLst/>
                        </a:prstGeom>
                        <a:ln>
                          <a:solidFill>
                            <a:srgbClr val="0033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s-MX"/>
                          </a:defPPr>
                          <a:lvl1pPr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es-MX" sz="9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Servicio social</a:t>
                          </a:r>
                        </a:p>
                      </p:txBody>
                    </p:sp>
                  </p:grpSp>
                  <p:cxnSp>
                    <p:nvCxnSpPr>
                      <p:cNvPr id="114" name="Conector: angular 113">
                        <a:extLst>
                          <a:ext uri="{FF2B5EF4-FFF2-40B4-BE49-F238E27FC236}">
                            <a16:creationId xmlns:a16="http://schemas.microsoft.com/office/drawing/2014/main" id="{3007CDD8-059B-4A0B-8B31-CFA6E22847D4}"/>
                          </a:ext>
                        </a:extLst>
                      </p:cNvPr>
                      <p:cNvCxnSpPr>
                        <a:cxnSpLocks/>
                        <a:stCxn id="131" idx="2"/>
                        <a:endCxn id="125" idx="2"/>
                      </p:cNvCxnSpPr>
                      <p:nvPr/>
                    </p:nvCxnSpPr>
                    <p:spPr>
                      <a:xfrm rot="5400000" flipH="1" flipV="1">
                        <a:off x="3813510" y="4305211"/>
                        <a:ext cx="287449" cy="1272401"/>
                      </a:xfrm>
                      <a:prstGeom prst="bentConnector3">
                        <a:avLst>
                          <a:gd name="adj1" fmla="val -79527"/>
                        </a:avLst>
                      </a:prstGeom>
                      <a:ln>
                        <a:solidFill>
                          <a:srgbClr val="0033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5" name="Conector: angular 114">
                        <a:extLst>
                          <a:ext uri="{FF2B5EF4-FFF2-40B4-BE49-F238E27FC236}">
                            <a16:creationId xmlns:a16="http://schemas.microsoft.com/office/drawing/2014/main" id="{73F2A5DA-5E7B-4E02-85C6-DAAAEA3CF4CD}"/>
                          </a:ext>
                        </a:extLst>
                      </p:cNvPr>
                      <p:cNvCxnSpPr>
                        <a:cxnSpLocks/>
                        <a:stCxn id="130" idx="2"/>
                        <a:endCxn id="125" idx="1"/>
                      </p:cNvCxnSpPr>
                      <p:nvPr/>
                    </p:nvCxnSpPr>
                    <p:spPr>
                      <a:xfrm rot="16200000" flipH="1">
                        <a:off x="3533108" y="4061358"/>
                        <a:ext cx="288639" cy="752018"/>
                      </a:xfrm>
                      <a:prstGeom prst="bentConnector2">
                        <a:avLst/>
                      </a:prstGeom>
                      <a:ln>
                        <a:solidFill>
                          <a:srgbClr val="0033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6" name="Conector: angular 115">
                        <a:extLst>
                          <a:ext uri="{FF2B5EF4-FFF2-40B4-BE49-F238E27FC236}">
                            <a16:creationId xmlns:a16="http://schemas.microsoft.com/office/drawing/2014/main" id="{DCF78CA9-DEAD-42D5-9E1E-992C046E9AD2}"/>
                          </a:ext>
                        </a:extLst>
                      </p:cNvPr>
                      <p:cNvCxnSpPr>
                        <a:cxnSpLocks/>
                        <a:stCxn id="130" idx="3"/>
                        <a:endCxn id="127" idx="2"/>
                      </p:cNvCxnSpPr>
                      <p:nvPr/>
                    </p:nvCxnSpPr>
                    <p:spPr>
                      <a:xfrm flipV="1">
                        <a:off x="3841418" y="3875338"/>
                        <a:ext cx="766646" cy="201710"/>
                      </a:xfrm>
                      <a:prstGeom prst="bentConnector2">
                        <a:avLst/>
                      </a:prstGeom>
                      <a:ln>
                        <a:solidFill>
                          <a:srgbClr val="0033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12" name="Conector recto de flecha 111">
                      <a:extLst>
                        <a:ext uri="{FF2B5EF4-FFF2-40B4-BE49-F238E27FC236}">
                          <a16:creationId xmlns:a16="http://schemas.microsoft.com/office/drawing/2014/main" id="{4150DB5C-A874-4584-B667-00A837546E11}"/>
                        </a:ext>
                      </a:extLst>
                    </p:cNvPr>
                    <p:cNvCxnSpPr>
                      <a:cxnSpLocks/>
                      <a:stCxn id="124" idx="2"/>
                      <a:endCxn id="127" idx="0"/>
                    </p:cNvCxnSpPr>
                    <p:nvPr/>
                  </p:nvCxnSpPr>
                  <p:spPr>
                    <a:xfrm flipH="1">
                      <a:off x="4676071" y="2793540"/>
                      <a:ext cx="4001" cy="649798"/>
                    </a:xfrm>
                    <a:prstGeom prst="straightConnector1">
                      <a:avLst/>
                    </a:prstGeom>
                    <a:ln>
                      <a:solidFill>
                        <a:srgbClr val="0033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0" name="Conector recto de flecha 109">
                    <a:extLst>
                      <a:ext uri="{FF2B5EF4-FFF2-40B4-BE49-F238E27FC236}">
                        <a16:creationId xmlns:a16="http://schemas.microsoft.com/office/drawing/2014/main" id="{443745DE-F8F3-41ED-94F8-147865E82FC1}"/>
                      </a:ext>
                    </a:extLst>
                  </p:cNvPr>
                  <p:cNvCxnSpPr>
                    <a:stCxn id="118" idx="2"/>
                    <a:endCxn id="122" idx="0"/>
                  </p:cNvCxnSpPr>
                  <p:nvPr/>
                </p:nvCxnSpPr>
                <p:spPr>
                  <a:xfrm flipH="1">
                    <a:off x="5988951" y="3068960"/>
                    <a:ext cx="1768" cy="374378"/>
                  </a:xfrm>
                  <a:prstGeom prst="straightConnector1">
                    <a:avLst/>
                  </a:prstGeom>
                  <a:ln>
                    <a:solidFill>
                      <a:srgbClr val="0033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37" name="Conector: angular 1036">
                  <a:extLst>
                    <a:ext uri="{FF2B5EF4-FFF2-40B4-BE49-F238E27FC236}">
                      <a16:creationId xmlns:a16="http://schemas.microsoft.com/office/drawing/2014/main" id="{044072E5-8471-464E-938E-A2665EACBE28}"/>
                    </a:ext>
                  </a:extLst>
                </p:cNvPr>
                <p:cNvCxnSpPr>
                  <a:cxnSpLocks/>
                  <a:stCxn id="128" idx="2"/>
                  <a:endCxn id="127" idx="1"/>
                </p:cNvCxnSpPr>
                <p:nvPr/>
              </p:nvCxnSpPr>
              <p:spPr>
                <a:xfrm rot="16200000" flipH="1">
                  <a:off x="3585472" y="3080298"/>
                  <a:ext cx="158378" cy="747029"/>
                </a:xfrm>
                <a:prstGeom prst="bentConnector2">
                  <a:avLst/>
                </a:prstGeom>
                <a:ln>
                  <a:solidFill>
                    <a:srgbClr val="0033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44" name="Conector: angular 1043">
                <a:extLst>
                  <a:ext uri="{FF2B5EF4-FFF2-40B4-BE49-F238E27FC236}">
                    <a16:creationId xmlns:a16="http://schemas.microsoft.com/office/drawing/2014/main" id="{F96C1B1D-4FA0-4398-A012-CD0B2C7E74D0}"/>
                  </a:ext>
                </a:extLst>
              </p:cNvPr>
              <p:cNvCxnSpPr>
                <a:stCxn id="140" idx="2"/>
                <a:endCxn id="127" idx="0"/>
              </p:cNvCxnSpPr>
              <p:nvPr/>
            </p:nvCxnSpPr>
            <p:spPr>
              <a:xfrm rot="16200000" flipH="1">
                <a:off x="3593624" y="2332450"/>
                <a:ext cx="662458" cy="1306646"/>
              </a:xfrm>
              <a:prstGeom prst="bentConnector3">
                <a:avLst>
                  <a:gd name="adj1" fmla="val 26995"/>
                </a:avLst>
              </a:prstGeom>
              <a:ln>
                <a:solidFill>
                  <a:srgbClr val="0033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152 Rectángulo redondeado">
              <a:extLst>
                <a:ext uri="{FF2B5EF4-FFF2-40B4-BE49-F238E27FC236}">
                  <a16:creationId xmlns:a16="http://schemas.microsoft.com/office/drawing/2014/main" id="{6EE8EDCF-8545-45AA-8077-23B65DF81497}"/>
                </a:ext>
              </a:extLst>
            </p:cNvPr>
            <p:cNvSpPr/>
            <p:nvPr/>
          </p:nvSpPr>
          <p:spPr>
            <a:xfrm>
              <a:off x="5351056" y="4293144"/>
              <a:ext cx="1080000" cy="43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33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s-MX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9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Registro de título y cédula profesional</a:t>
              </a:r>
            </a:p>
          </p:txBody>
        </p:sp>
        <p:cxnSp>
          <p:nvCxnSpPr>
            <p:cNvPr id="1051" name="Conector recto de flecha 1050">
              <a:extLst>
                <a:ext uri="{FF2B5EF4-FFF2-40B4-BE49-F238E27FC236}">
                  <a16:creationId xmlns:a16="http://schemas.microsoft.com/office/drawing/2014/main" id="{0AA34A52-120C-41F5-91D3-7B465107071F}"/>
                </a:ext>
              </a:extLst>
            </p:cNvPr>
            <p:cNvCxnSpPr>
              <a:stCxn id="122" idx="2"/>
              <a:endCxn id="156" idx="0"/>
            </p:cNvCxnSpPr>
            <p:nvPr/>
          </p:nvCxnSpPr>
          <p:spPr>
            <a:xfrm>
              <a:off x="5891056" y="3749002"/>
              <a:ext cx="0" cy="544142"/>
            </a:xfrm>
            <a:prstGeom prst="straightConnector1">
              <a:avLst/>
            </a:prstGeom>
            <a:ln>
              <a:solidFill>
                <a:srgbClr val="00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586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7761562" y="-548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0539B5-6CD1-4958-B854-938114838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612332"/>
              </p:ext>
            </p:extLst>
          </p:nvPr>
        </p:nvGraphicFramePr>
        <p:xfrm>
          <a:off x="1322663" y="137234"/>
          <a:ext cx="6438899" cy="864870"/>
        </p:xfrm>
        <a:graphic>
          <a:graphicData uri="http://schemas.openxmlformats.org/drawingml/2006/table">
            <a:tbl>
              <a:tblPr/>
              <a:tblGrid>
                <a:gridCol w="1485362">
                  <a:extLst>
                    <a:ext uri="{9D8B030D-6E8A-4147-A177-3AD203B41FA5}">
                      <a16:colId xmlns:a16="http://schemas.microsoft.com/office/drawing/2014/main" val="426222765"/>
                    </a:ext>
                  </a:extLst>
                </a:gridCol>
                <a:gridCol w="3152424">
                  <a:extLst>
                    <a:ext uri="{9D8B030D-6E8A-4147-A177-3AD203B41FA5}">
                      <a16:colId xmlns:a16="http://schemas.microsoft.com/office/drawing/2014/main" val="3966619350"/>
                    </a:ext>
                  </a:extLst>
                </a:gridCol>
                <a:gridCol w="1801113">
                  <a:extLst>
                    <a:ext uri="{9D8B030D-6E8A-4147-A177-3AD203B41FA5}">
                      <a16:colId xmlns:a16="http://schemas.microsoft.com/office/drawing/2014/main" val="192708653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Revisión 01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6</a:t>
                      </a:r>
                    </a:p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MAPA DE INTERACCIÓN DE PROCESOS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4117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ITGAM-CA-MA-001-A06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36673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5 de 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6790"/>
                  </a:ext>
                </a:extLst>
              </a:tr>
            </a:tbl>
          </a:graphicData>
        </a:graphic>
      </p:graphicFrame>
      <p:pic>
        <p:nvPicPr>
          <p:cNvPr id="1025" name="Imagen 1">
            <a:extLst>
              <a:ext uri="{FF2B5EF4-FFF2-40B4-BE49-F238E27FC236}">
                <a16:creationId xmlns:a16="http://schemas.microsoft.com/office/drawing/2014/main" id="{27F1B237-854E-48D7-8E35-FA517441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87" y="195282"/>
            <a:ext cx="11715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D3930809-E1CF-4A65-A830-17935D6058C8}"/>
              </a:ext>
            </a:extLst>
          </p:cNvPr>
          <p:cNvSpPr/>
          <p:nvPr/>
        </p:nvSpPr>
        <p:spPr>
          <a:xfrm>
            <a:off x="2411760" y="113488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dirty="0">
                <a:solidFill>
                  <a:schemeClr val="tx2"/>
                </a:solidFill>
              </a:rPr>
              <a:t>PROCESO ESTRATÉGICO DEL SISTEMA DE GESTIÓN INTEGRAL</a:t>
            </a:r>
          </a:p>
        </p:txBody>
      </p:sp>
      <p:grpSp>
        <p:nvGrpSpPr>
          <p:cNvPr id="1048" name="Grupo 1047">
            <a:extLst>
              <a:ext uri="{FF2B5EF4-FFF2-40B4-BE49-F238E27FC236}">
                <a16:creationId xmlns:a16="http://schemas.microsoft.com/office/drawing/2014/main" id="{122C878D-A825-4657-8228-C7EA736E3B06}"/>
              </a:ext>
            </a:extLst>
          </p:cNvPr>
          <p:cNvGrpSpPr/>
          <p:nvPr/>
        </p:nvGrpSpPr>
        <p:grpSpPr>
          <a:xfrm>
            <a:off x="37072" y="1959330"/>
            <a:ext cx="9010079" cy="3565830"/>
            <a:chOff x="66960" y="2012139"/>
            <a:chExt cx="9010079" cy="3565830"/>
          </a:xfrm>
        </p:grpSpPr>
        <p:grpSp>
          <p:nvGrpSpPr>
            <p:cNvPr id="1038" name="Grupo 1037">
              <a:extLst>
                <a:ext uri="{FF2B5EF4-FFF2-40B4-BE49-F238E27FC236}">
                  <a16:creationId xmlns:a16="http://schemas.microsoft.com/office/drawing/2014/main" id="{3E79B478-3240-4A8D-9AA5-3BF0C9822440}"/>
                </a:ext>
              </a:extLst>
            </p:cNvPr>
            <p:cNvGrpSpPr/>
            <p:nvPr/>
          </p:nvGrpSpPr>
          <p:grpSpPr>
            <a:xfrm>
              <a:off x="66960" y="2012139"/>
              <a:ext cx="9010079" cy="3565830"/>
              <a:chOff x="66960" y="2012139"/>
              <a:chExt cx="9010079" cy="3565830"/>
            </a:xfrm>
          </p:grpSpPr>
          <p:grpSp>
            <p:nvGrpSpPr>
              <p:cNvPr id="1029" name="Grupo 1028">
                <a:extLst>
                  <a:ext uri="{FF2B5EF4-FFF2-40B4-BE49-F238E27FC236}">
                    <a16:creationId xmlns:a16="http://schemas.microsoft.com/office/drawing/2014/main" id="{BCF63D05-01B4-4A7F-A305-52C77DC09B7E}"/>
                  </a:ext>
                </a:extLst>
              </p:cNvPr>
              <p:cNvGrpSpPr/>
              <p:nvPr/>
            </p:nvGrpSpPr>
            <p:grpSpPr>
              <a:xfrm>
                <a:off x="66960" y="2012139"/>
                <a:ext cx="9010079" cy="3565830"/>
                <a:chOff x="66960" y="2012139"/>
                <a:chExt cx="9010079" cy="3565830"/>
              </a:xfrm>
            </p:grpSpPr>
            <p:grpSp>
              <p:nvGrpSpPr>
                <p:cNvPr id="117" name="Grupo 116">
                  <a:extLst>
                    <a:ext uri="{FF2B5EF4-FFF2-40B4-BE49-F238E27FC236}">
                      <a16:creationId xmlns:a16="http://schemas.microsoft.com/office/drawing/2014/main" id="{B7A351A8-1361-4AEE-922D-40033B2D25B9}"/>
                    </a:ext>
                  </a:extLst>
                </p:cNvPr>
                <p:cNvGrpSpPr/>
                <p:nvPr/>
              </p:nvGrpSpPr>
              <p:grpSpPr>
                <a:xfrm>
                  <a:off x="66960" y="2012139"/>
                  <a:ext cx="9010079" cy="3565830"/>
                  <a:chOff x="66960" y="2012139"/>
                  <a:chExt cx="9010079" cy="3565830"/>
                </a:xfrm>
              </p:grpSpPr>
              <p:grpSp>
                <p:nvGrpSpPr>
                  <p:cNvPr id="107" name="Grupo 106">
                    <a:extLst>
                      <a:ext uri="{FF2B5EF4-FFF2-40B4-BE49-F238E27FC236}">
                        <a16:creationId xmlns:a16="http://schemas.microsoft.com/office/drawing/2014/main" id="{C2A6AE74-7AF1-4E45-86B4-C460B4D4E05C}"/>
                      </a:ext>
                    </a:extLst>
                  </p:cNvPr>
                  <p:cNvGrpSpPr/>
                  <p:nvPr/>
                </p:nvGrpSpPr>
                <p:grpSpPr>
                  <a:xfrm>
                    <a:off x="66960" y="2012139"/>
                    <a:ext cx="9010079" cy="3565830"/>
                    <a:chOff x="66960" y="1997299"/>
                    <a:chExt cx="9010079" cy="3565830"/>
                  </a:xfrm>
                </p:grpSpPr>
                <p:grpSp>
                  <p:nvGrpSpPr>
                    <p:cNvPr id="103" name="Grupo 102">
                      <a:extLst>
                        <a:ext uri="{FF2B5EF4-FFF2-40B4-BE49-F238E27FC236}">
                          <a16:creationId xmlns:a16="http://schemas.microsoft.com/office/drawing/2014/main" id="{8560E004-BAB8-499A-A3C5-923915049DE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6960" y="1997299"/>
                      <a:ext cx="9010079" cy="3565830"/>
                      <a:chOff x="66960" y="1997299"/>
                      <a:chExt cx="9010079" cy="3565830"/>
                    </a:xfrm>
                  </p:grpSpPr>
                  <p:grpSp>
                    <p:nvGrpSpPr>
                      <p:cNvPr id="100" name="Grupo 99">
                        <a:extLst>
                          <a:ext uri="{FF2B5EF4-FFF2-40B4-BE49-F238E27FC236}">
                            <a16:creationId xmlns:a16="http://schemas.microsoft.com/office/drawing/2014/main" id="{EA0C15A8-4EE1-4CF3-B722-4D00B65FA05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6960" y="1997299"/>
                        <a:ext cx="9010079" cy="3565830"/>
                        <a:chOff x="66960" y="1997299"/>
                        <a:chExt cx="9010079" cy="3565830"/>
                      </a:xfrm>
                    </p:grpSpPr>
                    <p:grpSp>
                      <p:nvGrpSpPr>
                        <p:cNvPr id="54" name="Grupo 53">
                          <a:extLst>
                            <a:ext uri="{FF2B5EF4-FFF2-40B4-BE49-F238E27FC236}">
                              <a16:creationId xmlns:a16="http://schemas.microsoft.com/office/drawing/2014/main" id="{B68A0910-9E9A-46CE-AF0A-DF7AD297D74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6960" y="1997299"/>
                          <a:ext cx="9010079" cy="3565830"/>
                          <a:chOff x="66960" y="2014968"/>
                          <a:chExt cx="9010079" cy="3565830"/>
                        </a:xfrm>
                      </p:grpSpPr>
                      <p:grpSp>
                        <p:nvGrpSpPr>
                          <p:cNvPr id="45" name="Grupo 44">
                            <a:extLst>
                              <a:ext uri="{FF2B5EF4-FFF2-40B4-BE49-F238E27FC236}">
                                <a16:creationId xmlns:a16="http://schemas.microsoft.com/office/drawing/2014/main" id="{83133411-5C39-46DB-999F-3187C11F5AB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6960" y="2014968"/>
                            <a:ext cx="9010079" cy="3565830"/>
                            <a:chOff x="66960" y="2014968"/>
                            <a:chExt cx="9010079" cy="3565830"/>
                          </a:xfrm>
                        </p:grpSpPr>
                        <p:grpSp>
                          <p:nvGrpSpPr>
                            <p:cNvPr id="40" name="Grupo 39">
                              <a:extLst>
                                <a:ext uri="{FF2B5EF4-FFF2-40B4-BE49-F238E27FC236}">
                                  <a16:creationId xmlns:a16="http://schemas.microsoft.com/office/drawing/2014/main" id="{5EA1AACC-14A1-4B0F-82F7-C18DDED7300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6960" y="2014968"/>
                              <a:ext cx="9010079" cy="3565830"/>
                              <a:chOff x="66960" y="2014968"/>
                              <a:chExt cx="9010079" cy="3565830"/>
                            </a:xfrm>
                          </p:grpSpPr>
                          <p:grpSp>
                            <p:nvGrpSpPr>
                              <p:cNvPr id="34" name="Grupo 33">
                                <a:extLst>
                                  <a:ext uri="{FF2B5EF4-FFF2-40B4-BE49-F238E27FC236}">
                                    <a16:creationId xmlns:a16="http://schemas.microsoft.com/office/drawing/2014/main" id="{00251667-A9E3-4698-807B-29E37C23DBC3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66960" y="2014968"/>
                                <a:ext cx="9010079" cy="3565830"/>
                                <a:chOff x="66960" y="1997299"/>
                                <a:chExt cx="9010079" cy="3565830"/>
                              </a:xfrm>
                            </p:grpSpPr>
                            <p:grpSp>
                              <p:nvGrpSpPr>
                                <p:cNvPr id="31" name="Grupo 30">
                                  <a:extLst>
                                    <a:ext uri="{FF2B5EF4-FFF2-40B4-BE49-F238E27FC236}">
                                      <a16:creationId xmlns:a16="http://schemas.microsoft.com/office/drawing/2014/main" id="{47938B34-4C25-4123-8C2E-7101F47604A3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66960" y="1997299"/>
                                  <a:ext cx="9010079" cy="3565830"/>
                                  <a:chOff x="66960" y="1997299"/>
                                  <a:chExt cx="9010079" cy="3565830"/>
                                </a:xfrm>
                              </p:grpSpPr>
                              <p:grpSp>
                                <p:nvGrpSpPr>
                                  <p:cNvPr id="14" name="Grupo 13">
                                    <a:extLst>
                                      <a:ext uri="{FF2B5EF4-FFF2-40B4-BE49-F238E27FC236}">
                                        <a16:creationId xmlns:a16="http://schemas.microsoft.com/office/drawing/2014/main" id="{AA0D11D9-14F1-40B5-9BBA-02B4CEB6C045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66960" y="1997299"/>
                                    <a:ext cx="9010079" cy="3565830"/>
                                    <a:chOff x="66960" y="1997299"/>
                                    <a:chExt cx="9010079" cy="3565830"/>
                                  </a:xfrm>
                                </p:grpSpPr>
                                <p:grpSp>
                                  <p:nvGrpSpPr>
                                    <p:cNvPr id="13" name="Grupo 12">
                                      <a:extLst>
                                        <a:ext uri="{FF2B5EF4-FFF2-40B4-BE49-F238E27FC236}">
                                          <a16:creationId xmlns:a16="http://schemas.microsoft.com/office/drawing/2014/main" id="{1E65DD24-171F-45F0-AF19-8900E69604BB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66960" y="1997299"/>
                                      <a:ext cx="9010079" cy="3565830"/>
                                      <a:chOff x="66960" y="1997299"/>
                                      <a:chExt cx="9010079" cy="3565830"/>
                                    </a:xfrm>
                                  </p:grpSpPr>
                                  <p:grpSp>
                                    <p:nvGrpSpPr>
                                      <p:cNvPr id="58" name="Grupo 57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10494A7D-1C79-4444-AAF3-0A77C85DDE36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66960" y="1997299"/>
                                        <a:ext cx="9010079" cy="3565830"/>
                                        <a:chOff x="66960" y="1997299"/>
                                        <a:chExt cx="9010079" cy="3565830"/>
                                      </a:xfrm>
                                    </p:grpSpPr>
                                    <p:grpSp>
                                      <p:nvGrpSpPr>
                                        <p:cNvPr id="59" name="Grupo 5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E0585D5E-6A49-4A8D-BA61-E0F800EF52CD}"/>
                                            </a:ext>
                                          </a:extLst>
                                        </p:cNvPr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66960" y="1997299"/>
                                          <a:ext cx="9010079" cy="3565830"/>
                                          <a:chOff x="66960" y="1997299"/>
                                          <a:chExt cx="9010079" cy="3565830"/>
                                        </a:xfrm>
                                      </p:grpSpPr>
                                      <p:grpSp>
                                        <p:nvGrpSpPr>
                                          <p:cNvPr id="61" name="Grupo 60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6409A196-AED0-46F4-BD39-8959495F49AE}"/>
                                              </a:ext>
                                            </a:extLst>
                                          </p:cNvPr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66960" y="1997299"/>
                                            <a:ext cx="9010079" cy="3565830"/>
                                            <a:chOff x="467544" y="1930320"/>
                                            <a:chExt cx="9010079" cy="3565830"/>
                                          </a:xfrm>
                                        </p:grpSpPr>
                                        <p:grpSp>
                                          <p:nvGrpSpPr>
                                            <p:cNvPr id="63" name="Grupo 62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DA790055-EFA1-4F8B-8DEC-FF6FC49D6A32}"/>
                                                </a:ext>
                                              </a:extLst>
                                            </p:cNvPr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67544" y="1930320"/>
                                              <a:ext cx="9010079" cy="3565830"/>
                                              <a:chOff x="73615" y="1779227"/>
                                              <a:chExt cx="9010079" cy="3565830"/>
                                            </a:xfrm>
                                          </p:grpSpPr>
                                          <p:grpSp>
                                            <p:nvGrpSpPr>
                                              <p:cNvPr id="76" name="Grupo 75">
                                                <a:extLst>
                                                  <a:ext uri="{FF2B5EF4-FFF2-40B4-BE49-F238E27FC236}">
                                                    <a16:creationId xmlns:a16="http://schemas.microsoft.com/office/drawing/2014/main" id="{60C789CA-80BB-4F30-AED4-0D29630B9695}"/>
                                                  </a:ext>
                                                </a:extLst>
                                              </p:cNvPr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>
                                                <a:off x="73615" y="1779227"/>
                                                <a:ext cx="9010079" cy="3565830"/>
                                                <a:chOff x="103503" y="1905563"/>
                                                <a:chExt cx="9010079" cy="3565830"/>
                                              </a:xfrm>
                                            </p:grpSpPr>
                                            <p:grpSp>
                                              <p:nvGrpSpPr>
                                                <p:cNvPr id="78" name="Grupo 77">
                                                  <a:extLst>
                                                    <a:ext uri="{FF2B5EF4-FFF2-40B4-BE49-F238E27FC236}">
                                                      <a16:creationId xmlns:a16="http://schemas.microsoft.com/office/drawing/2014/main" id="{27B400EA-679F-432B-9F94-523AB411527B}"/>
                                                    </a:ext>
                                                  </a:extLst>
                                                </p:cNvPr>
                                                <p:cNvGrpSpPr/>
                                                <p:nvPr/>
                                              </p:nvGrpSpPr>
                                              <p:grpSpPr>
                                                <a:xfrm>
                                                  <a:off x="103503" y="1905563"/>
                                                  <a:ext cx="9010079" cy="3565830"/>
                                                  <a:chOff x="-180528" y="1905563"/>
                                                  <a:chExt cx="9010079" cy="3565830"/>
                                                </a:xfrm>
                                              </p:grpSpPr>
                                              <p:grpSp>
                                                <p:nvGrpSpPr>
                                                  <p:cNvPr id="80" name="Grupo 79">
                                                    <a:extLst>
                                                      <a:ext uri="{FF2B5EF4-FFF2-40B4-BE49-F238E27FC236}">
                                                        <a16:creationId xmlns:a16="http://schemas.microsoft.com/office/drawing/2014/main" id="{7119F640-59CB-474F-BA38-68C4CD08BE1C}"/>
                                                      </a:ext>
                                                    </a:extLst>
                                                  </p:cNvPr>
                                                  <p:cNvGrpSpPr/>
                                                  <p:nvPr/>
                                                </p:nvGrpSpPr>
                                                <p:grpSpPr>
                                                  <a:xfrm>
                                                    <a:off x="-180528" y="1905563"/>
                                                    <a:ext cx="9010079" cy="3565830"/>
                                                    <a:chOff x="0" y="1905563"/>
                                                    <a:chExt cx="9010079" cy="3565830"/>
                                                  </a:xfrm>
                                                </p:grpSpPr>
                                                <p:grpSp>
                                                  <p:nvGrpSpPr>
                                                    <p:cNvPr id="82" name="Grupo 81">
                                                      <a:extLst>
                                                        <a:ext uri="{FF2B5EF4-FFF2-40B4-BE49-F238E27FC236}">
                                                          <a16:creationId xmlns:a16="http://schemas.microsoft.com/office/drawing/2014/main" id="{38C05236-74E3-40B0-AEE5-AE3D8ED54100}"/>
                                                        </a:ext>
                                                      </a:extLst>
                                                    </p:cNvPr>
                                                    <p:cNvGrpSpPr/>
                                                    <p:nvPr/>
                                                  </p:nvGrpSpPr>
                                                  <p:grpSpPr>
                                                    <a:xfrm>
                                                      <a:off x="0" y="1905563"/>
                                                      <a:ext cx="9010079" cy="3565830"/>
                                                      <a:chOff x="103503" y="1905563"/>
                                                      <a:chExt cx="9010079" cy="3565830"/>
                                                    </a:xfrm>
                                                  </p:grpSpPr>
                                                  <p:grpSp>
                                                    <p:nvGrpSpPr>
                                                      <p:cNvPr id="85" name="Grupo 84">
                                                        <a:extLst>
                                                          <a:ext uri="{FF2B5EF4-FFF2-40B4-BE49-F238E27FC236}">
                                                            <a16:creationId xmlns:a16="http://schemas.microsoft.com/office/drawing/2014/main" id="{3FAB63B4-874C-4215-869B-D4A46ECC1773}"/>
                                                          </a:ext>
                                                        </a:extLst>
                                                      </p:cNvPr>
                                                      <p:cNvGrpSpPr/>
                                                      <p:nvPr/>
                                                    </p:nvGrpSpPr>
                                                    <p:grpSpPr>
                                                      <a:xfrm>
                                                        <a:off x="103503" y="1905563"/>
                                                        <a:ext cx="9010079" cy="3565830"/>
                                                        <a:chOff x="99502" y="1770604"/>
                                                        <a:chExt cx="9010079" cy="3565830"/>
                                                      </a:xfrm>
                                                    </p:grpSpPr>
                                                    <p:grpSp>
                                                      <p:nvGrpSpPr>
                                                        <p:cNvPr id="88" name="Grupo 87">
                                                          <a:extLst>
                                                            <a:ext uri="{FF2B5EF4-FFF2-40B4-BE49-F238E27FC236}">
                                                              <a16:creationId xmlns:a16="http://schemas.microsoft.com/office/drawing/2014/main" id="{63CD59CC-7655-4E5E-9143-CAD50041B9BF}"/>
                                                            </a:ext>
                                                          </a:extLst>
                                                        </p:cNvPr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99502" y="1770604"/>
                                                          <a:ext cx="9010079" cy="3565830"/>
                                                          <a:chOff x="135370" y="847728"/>
                                                          <a:chExt cx="9010079" cy="3565830"/>
                                                        </a:xfrm>
                                                      </p:grpSpPr>
                                                      <p:sp>
                                                        <p:nvSpPr>
                                                          <p:cNvPr id="91" name="139 Elipse">
                                                            <a:extLst>
                                                              <a:ext uri="{FF2B5EF4-FFF2-40B4-BE49-F238E27FC236}">
                                                                <a16:creationId xmlns:a16="http://schemas.microsoft.com/office/drawing/2014/main" id="{5DCB35F6-65A4-483E-8F2C-FBBEA17D668C}"/>
                                                              </a:ext>
                                                            </a:extLst>
                                                          </p:cNvPr>
                                                          <p:cNvSpPr/>
                                                          <p:nvPr/>
                                                        </p:nvSpPr>
                                                        <p:spPr>
                                                          <a:xfrm>
                                                            <a:off x="7626249" y="945625"/>
                                                            <a:ext cx="1519200" cy="3240000"/>
                                                          </a:xfrm>
                                                          <a:prstGeom prst="roundRect">
                                                            <a:avLst/>
                                                          </a:prstGeom>
                                                          <a:ln/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2">
                                                            <a:schemeClr val="accent1"/>
                                                          </a:fillRef>
                                                          <a:effectRef idx="1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dk1"/>
                                                          </a:fontRef>
                                                        </p:style>
                                                        <p:txBody>
                                                          <a:bodyPr vert="horz" rtlCol="0" anchor="ctr"/>
                                                          <a:lstStyle>
                                                            <a:defPPr>
                                                              <a:defRPr lang="es-MX"/>
                                                            </a:defPPr>
                                                            <a:lvl1pPr algn="l" rtl="0" fontAlgn="base">
                                                              <a:spcBef>
                                                                <a:spcPct val="0"/>
                                                              </a:spcBef>
                                                              <a:spcAft>
                                                                <a:spcPct val="0"/>
                                                              </a:spcAft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1pPr>
                                                            <a:lvl2pPr marL="457200" algn="l" rtl="0" fontAlgn="base">
                                                              <a:spcBef>
                                                                <a:spcPct val="0"/>
                                                              </a:spcBef>
                                                              <a:spcAft>
                                                                <a:spcPct val="0"/>
                                                              </a:spcAft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2pPr>
                                                            <a:lvl3pPr marL="914400" algn="l" rtl="0" fontAlgn="base">
                                                              <a:spcBef>
                                                                <a:spcPct val="0"/>
                                                              </a:spcBef>
                                                              <a:spcAft>
                                                                <a:spcPct val="0"/>
                                                              </a:spcAft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3pPr>
                                                            <a:lvl4pPr marL="1371600" algn="l" rtl="0" fontAlgn="base">
                                                              <a:spcBef>
                                                                <a:spcPct val="0"/>
                                                              </a:spcBef>
                                                              <a:spcAft>
                                                                <a:spcPct val="0"/>
                                                              </a:spcAft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4pPr>
                                                            <a:lvl5pPr marL="1828800" algn="l" rtl="0" fontAlgn="base">
                                                              <a:spcBef>
                                                                <a:spcPct val="0"/>
                                                              </a:spcBef>
                                                              <a:spcAft>
                                                                <a:spcPct val="0"/>
                                                              </a:spcAft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5pPr>
                                                            <a:lvl6pPr marL="2286000" algn="l" defTabSz="914400" rtl="0" eaLnBrk="1" latinLnBrk="0" hangingPunct="1"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6pPr>
                                                            <a:lvl7pPr marL="2743200" algn="l" defTabSz="914400" rtl="0" eaLnBrk="1" latinLnBrk="0" hangingPunct="1"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7pPr>
                                                            <a:lvl8pPr marL="3200400" algn="l" defTabSz="914400" rtl="0" eaLnBrk="1" latinLnBrk="0" hangingPunct="1"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8pPr>
                                                            <a:lvl9pPr marL="3657600" algn="l" defTabSz="914400" rtl="0" eaLnBrk="1" latinLnBrk="0" hangingPunct="1">
                                                              <a:defRPr kern="1200">
                                                                <a:solidFill>
                                                                  <a:schemeClr val="lt1"/>
                                                                </a:solidFill>
                                                                <a:latin typeface="+mn-lt"/>
                                                                <a:ea typeface="+mn-ea"/>
                                                                <a:cs typeface="+mn-cs"/>
                                                              </a:defRPr>
                                                            </a:lvl9pPr>
                                                          </a:lstStyle>
                                                          <a:p>
                                                            <a:pPr algn="ctr"/>
                                                            <a:r>
                                                              <a:rPr lang="es-ES" sz="1100" b="1" dirty="0">
                                                                <a:solidFill>
                                                                  <a:schemeClr val="tx1"/>
                                                                </a:solidFill>
                                                                <a:latin typeface="Arial" panose="020B0604020202020204" pitchFamily="34" charset="0"/>
                                                                <a:cs typeface="Arial" panose="020B0604020202020204" pitchFamily="34" charset="0"/>
                                                              </a:rPr>
                                                              <a:t>RESULTADOS DECISIONES Y ACCIONES RELATIVAS A:</a:t>
                                                            </a:r>
                                                          </a:p>
                                                          <a:p>
                                                            <a:pPr algn="ctr"/>
                                                            <a:endParaRPr lang="es-ES" sz="1100" b="1" dirty="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Arial" panose="020B0604020202020204" pitchFamily="34" charset="0"/>
                                                              <a:cs typeface="Arial" panose="020B0604020202020204" pitchFamily="34" charset="0"/>
                                                            </a:endParaRPr>
                                                          </a:p>
                                                          <a:p>
                                                            <a:pPr marL="171450" indent="-171450" algn="ctr">
                                                              <a:buFont typeface="Wingdings" panose="05000000000000000000" pitchFamily="2" charset="2"/>
                                                              <a:buChar char="ü"/>
                                                            </a:pPr>
                                                            <a:r>
                                                              <a:rPr lang="es-ES" sz="1100" dirty="0">
                                                                <a:solidFill>
                                                                  <a:schemeClr val="tx1"/>
                                                                </a:solidFill>
                                                                <a:latin typeface="Arial" panose="020B0604020202020204" pitchFamily="34" charset="0"/>
                                                                <a:cs typeface="Arial" panose="020B0604020202020204" pitchFamily="34" charset="0"/>
                                                              </a:rPr>
                                                              <a:t> Mejora del SGI y sus procesos</a:t>
                                                            </a:r>
                                                          </a:p>
                                                          <a:p>
                                                            <a:pPr marL="171450" indent="-171450" algn="ctr">
                                                              <a:buFont typeface="Wingdings" panose="05000000000000000000" pitchFamily="2" charset="2"/>
                                                              <a:buChar char="ü"/>
                                                            </a:pPr>
                                                            <a:r>
                                                              <a:rPr lang="es-ES" sz="1100" dirty="0">
                                                                <a:solidFill>
                                                                  <a:schemeClr val="tx1"/>
                                                                </a:solidFill>
                                                                <a:latin typeface="Arial" panose="020B0604020202020204" pitchFamily="34" charset="0"/>
                                                                <a:cs typeface="Arial" panose="020B0604020202020204" pitchFamily="34" charset="0"/>
                                                              </a:rPr>
                                                              <a:t>Mejora del servicio en relación con los requisitos del cliente</a:t>
                                                            </a:r>
                                                          </a:p>
                                                          <a:p>
                                                            <a:pPr marL="171450" indent="-171450" algn="ctr">
                                                              <a:buFont typeface="Wingdings" panose="05000000000000000000" pitchFamily="2" charset="2"/>
                                                              <a:buChar char="ü"/>
                                                            </a:pPr>
                                                            <a:r>
                                                              <a:rPr lang="es-ES" sz="1100" dirty="0">
                                                                <a:solidFill>
                                                                  <a:schemeClr val="tx1"/>
                                                                </a:solidFill>
                                                                <a:latin typeface="Arial" panose="020B0604020202020204" pitchFamily="34" charset="0"/>
                                                                <a:cs typeface="Arial" panose="020B0604020202020204" pitchFamily="34" charset="0"/>
                                                              </a:rPr>
                                                              <a:t> Necesidades de recursos</a:t>
                                                            </a:r>
                                                            <a:endParaRPr lang="es-MX" sz="1100" dirty="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Arial" panose="020B0604020202020204" pitchFamily="34" charset="0"/>
                                                              <a:cs typeface="Arial" panose="020B0604020202020204" pitchFamily="34" charset="0"/>
                                                            </a:endParaRPr>
                                                          </a:p>
                                                        </p:txBody>
                                                      </p:sp>
                                                      <p:grpSp>
                                                        <p:nvGrpSpPr>
                                                          <p:cNvPr id="92" name="Grupo 91">
                                                            <a:extLst>
                                                              <a:ext uri="{FF2B5EF4-FFF2-40B4-BE49-F238E27FC236}">
                                                                <a16:creationId xmlns:a16="http://schemas.microsoft.com/office/drawing/2014/main" id="{95A3CE7B-EA09-4A87-90C7-8EE134017289}"/>
                                                              </a:ext>
                                                            </a:extLst>
                                                          </p:cNvPr>
                                                          <p:cNvGrpSpPr/>
                                                          <p:nvPr/>
                                                        </p:nvGrpSpPr>
                                                        <p:grpSpPr>
                                                          <a:xfrm>
                                                            <a:off x="135370" y="847728"/>
                                                            <a:ext cx="6698844" cy="3565830"/>
                                                            <a:chOff x="135370" y="847728"/>
                                                            <a:chExt cx="6698844" cy="3565830"/>
                                                          </a:xfrm>
                                                        </p:grpSpPr>
                                                        <p:grpSp>
                                                          <p:nvGrpSpPr>
                                                            <p:cNvPr id="94" name="Grupo 93">
                                                              <a:extLst>
                                                                <a:ext uri="{FF2B5EF4-FFF2-40B4-BE49-F238E27FC236}">
                                                                  <a16:creationId xmlns:a16="http://schemas.microsoft.com/office/drawing/2014/main" id="{2E8B76F1-D00F-495E-AA45-FC64D0446ABE}"/>
                                                                </a:ext>
                                                              </a:extLst>
                                                            </p:cNvPr>
                                                            <p:cNvGrpSpPr/>
                                                            <p:nvPr/>
                                                          </p:nvGrpSpPr>
                                                          <p:grpSpPr>
                                                            <a:xfrm>
                                                              <a:off x="2408165" y="847728"/>
                                                              <a:ext cx="4426049" cy="3565830"/>
                                                              <a:chOff x="2595742" y="1799869"/>
                                                              <a:chExt cx="4426049" cy="3565830"/>
                                                            </a:xfrm>
                                                          </p:grpSpPr>
                                                          <p:sp>
                                                            <p:nvSpPr>
                                                              <p:cNvPr id="98" name="152 Rectángulo redondeado">
                                                                <a:extLst>
                                                                  <a:ext uri="{FF2B5EF4-FFF2-40B4-BE49-F238E27FC236}">
                                                                    <a16:creationId xmlns:a16="http://schemas.microsoft.com/office/drawing/2014/main" id="{30052B0B-ADB8-4C2F-BA97-3C0DA14EABDD}"/>
                                                                  </a:ext>
                                                                </a:extLst>
                                                              </p:cNvPr>
                                                              <p:cNvSpPr/>
                                                              <p:nvPr/>
                                                            </p:nvSpPr>
                                                            <p:spPr>
                                                              <a:xfrm>
                                                                <a:off x="2595742" y="1799869"/>
                                                                <a:ext cx="4426049" cy="3565830"/>
                                                              </a:xfrm>
                                                              <a:prstGeom prst="roundRect">
                                                                <a:avLst/>
                                                              </a:prstGeom>
                                                              <a:ln/>
                                                            </p:spPr>
                                                            <p:style>
                                                              <a:lnRef idx="1">
                                                                <a:schemeClr val="accent6"/>
                                                              </a:lnRef>
                                                              <a:fillRef idx="2">
                                                                <a:schemeClr val="accent6"/>
                                                              </a:fillRef>
                                                              <a:effectRef idx="1">
                                                                <a:schemeClr val="accent6"/>
                                                              </a:effectRef>
                                                              <a:fontRef idx="minor">
                                                                <a:schemeClr val="dk1"/>
                                                              </a:fontRef>
                                                            </p:style>
                                                            <p:txBody>
                                                              <a:bodyPr rtlCol="0" anchor="ctr"/>
                                                              <a:lstStyle>
                                                                <a:defPPr>
                                                                  <a:defRPr lang="es-MX"/>
                                                                </a:defPPr>
                                                                <a:lvl1pPr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1pPr>
                                                                <a:lvl2pPr marL="4572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2pPr>
                                                                <a:lvl3pPr marL="9144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3pPr>
                                                                <a:lvl4pPr marL="13716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4pPr>
                                                                <a:lvl5pPr marL="18288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5pPr>
                                                                <a:lvl6pPr marL="22860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6pPr>
                                                                <a:lvl7pPr marL="27432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7pPr>
                                                                <a:lvl8pPr marL="32004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8pPr>
                                                                <a:lvl9pPr marL="36576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9pPr>
                                                              </a:lstStyle>
                                                              <a:p>
                                                                <a:pPr algn="ctr"/>
                                                                <a:endParaRPr lang="es-MX" sz="900" dirty="0">
                                                                  <a:solidFill>
                                                                    <a:schemeClr val="accent2">
                                                                      <a:lumMod val="50000"/>
                                                                    </a:schemeClr>
                                                                  </a:solidFill>
                                                                  <a:latin typeface="Arial" panose="020B0604020202020204" pitchFamily="34" charset="0"/>
                                                                  <a:cs typeface="Arial" panose="020B0604020202020204" pitchFamily="34" charset="0"/>
                                                                </a:endParaRPr>
                                                              </a:p>
                                                            </p:txBody>
                                                          </p:sp>
                                                          <p:sp>
                                                            <p:nvSpPr>
                                                              <p:cNvPr id="99" name="152 Rectángulo redondeado">
                                                                <a:extLst>
                                                                  <a:ext uri="{FF2B5EF4-FFF2-40B4-BE49-F238E27FC236}">
                                                                    <a16:creationId xmlns:a16="http://schemas.microsoft.com/office/drawing/2014/main" id="{A5873B0D-D9B3-4219-BB5C-73948C7F0726}"/>
                                                                  </a:ext>
                                                                </a:extLst>
                                                              </p:cNvPr>
                                                              <p:cNvSpPr/>
                                                              <p:nvPr/>
                                                            </p:nvSpPr>
                                                            <p:spPr>
                                                              <a:xfrm>
                                                                <a:off x="2883771" y="1964478"/>
                                                                <a:ext cx="1080000" cy="432000"/>
                                                              </a:xfrm>
                                                              <a:prstGeom prst="roundRect">
                                                                <a:avLst/>
                                                              </a:prstGeom>
                                                              <a:solidFill>
                                                                <a:schemeClr val="accent5">
                                                                  <a:lumMod val="20000"/>
                                                                  <a:lumOff val="80000"/>
                                                                </a:schemeClr>
                                                              </a:solidFill>
                                                              <a:ln/>
                                                            </p:spPr>
                                                            <p:style>
                                                              <a:lnRef idx="1">
                                                                <a:schemeClr val="accent6"/>
                                                              </a:lnRef>
                                                              <a:fillRef idx="2">
                                                                <a:schemeClr val="accent6"/>
                                                              </a:fillRef>
                                                              <a:effectRef idx="1">
                                                                <a:schemeClr val="accent6"/>
                                                              </a:effectRef>
                                                              <a:fontRef idx="minor">
                                                                <a:schemeClr val="dk1"/>
                                                              </a:fontRef>
                                                            </p:style>
                                                            <p:txBody>
                                                              <a:bodyPr rtlCol="0" anchor="ctr"/>
                                                              <a:lstStyle>
                                                                <a:defPPr>
                                                                  <a:defRPr lang="es-MX"/>
                                                                </a:defPPr>
                                                                <a:lvl1pPr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1pPr>
                                                                <a:lvl2pPr marL="4572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2pPr>
                                                                <a:lvl3pPr marL="9144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3pPr>
                                                                <a:lvl4pPr marL="13716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4pPr>
                                                                <a:lvl5pPr marL="18288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5pPr>
                                                                <a:lvl6pPr marL="22860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6pPr>
                                                                <a:lvl7pPr marL="27432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7pPr>
                                                                <a:lvl8pPr marL="32004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8pPr>
                                                                <a:lvl9pPr marL="36576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9pPr>
                                                              </a:lstStyle>
                                                              <a:p>
                                                                <a:pPr algn="ctr"/>
                                                                <a:r>
                                                                  <a:rPr lang="es-MX" sz="900" dirty="0">
                                                                    <a:solidFill>
                                                                      <a:schemeClr val="accent2">
                                                                        <a:lumMod val="50000"/>
                                                                      </a:schemeClr>
                                                                    </a:solidFill>
                                                                    <a:latin typeface="Arial" panose="020B0604020202020204" pitchFamily="34" charset="0"/>
                                                                    <a:cs typeface="Arial" panose="020B0604020202020204" pitchFamily="34" charset="0"/>
                                                                  </a:rPr>
                                                                  <a:t>Auditorías internas</a:t>
                                                                </a:r>
                                                              </a:p>
                                                            </p:txBody>
                                                          </p:sp>
                                                        </p:grpSp>
                                                        <p:grpSp>
                                                          <p:nvGrpSpPr>
                                                            <p:cNvPr id="95" name="Grupo 94">
                                                              <a:extLst>
                                                                <a:ext uri="{FF2B5EF4-FFF2-40B4-BE49-F238E27FC236}">
                                                                  <a16:creationId xmlns:a16="http://schemas.microsoft.com/office/drawing/2014/main" id="{265A2517-C3C6-442B-9A90-B0CCC98484DB}"/>
                                                                </a:ext>
                                                              </a:extLst>
                                                            </p:cNvPr>
                                                            <p:cNvGrpSpPr/>
                                                            <p:nvPr/>
                                                          </p:nvGrpSpPr>
                                                          <p:grpSpPr>
                                                            <a:xfrm>
                                                              <a:off x="135370" y="945625"/>
                                                              <a:ext cx="2311238" cy="3240000"/>
                                                              <a:chOff x="341020" y="945625"/>
                                                              <a:chExt cx="2311238" cy="3240000"/>
                                                            </a:xfrm>
                                                          </p:grpSpPr>
                                                          <p:sp>
                                                            <p:nvSpPr>
                                                              <p:cNvPr id="96" name="138 Elipse">
                                                                <a:extLst>
                                                                  <a:ext uri="{FF2B5EF4-FFF2-40B4-BE49-F238E27FC236}">
                                                                    <a16:creationId xmlns:a16="http://schemas.microsoft.com/office/drawing/2014/main" id="{2A50FA75-E5AD-43AE-B040-87039E37E413}"/>
                                                                  </a:ext>
                                                                </a:extLst>
                                                              </p:cNvPr>
                                                              <p:cNvSpPr/>
                                                              <p:nvPr/>
                                                            </p:nvSpPr>
                                                            <p:spPr>
                                                              <a:xfrm>
                                                                <a:off x="341020" y="945625"/>
                                                                <a:ext cx="1518943" cy="3240000"/>
                                                              </a:xfrm>
                                                              <a:prstGeom prst="roundRect">
                                                                <a:avLst/>
                                                              </a:prstGeom>
                                                              <a:ln/>
                                                            </p:spPr>
                                                            <p:style>
                                                              <a:lnRef idx="1">
                                                                <a:schemeClr val="accent1"/>
                                                              </a:lnRef>
                                                              <a:fillRef idx="2">
                                                                <a:schemeClr val="accent1"/>
                                                              </a:fillRef>
                                                              <a:effectRef idx="1">
                                                                <a:schemeClr val="accent1"/>
                                                              </a:effectRef>
                                                              <a:fontRef idx="minor">
                                                                <a:schemeClr val="dk1"/>
                                                              </a:fontRef>
                                                            </p:style>
                                                            <p:txBody>
                                                              <a:bodyPr vert="horz" rtlCol="0" anchor="ctr"/>
                                                              <a:lstStyle>
                                                                <a:defPPr>
                                                                  <a:defRPr lang="es-MX"/>
                                                                </a:defPPr>
                                                                <a:lvl1pPr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1pPr>
                                                                <a:lvl2pPr marL="4572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2pPr>
                                                                <a:lvl3pPr marL="9144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3pPr>
                                                                <a:lvl4pPr marL="13716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4pPr>
                                                                <a:lvl5pPr marL="1828800" algn="l" rtl="0" fontAlgn="base">
                                                                  <a:spcBef>
                                                                    <a:spcPct val="0"/>
                                                                  </a:spcBef>
                                                                  <a:spcAft>
                                                                    <a:spcPct val="0"/>
                                                                  </a:spcAft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5pPr>
                                                                <a:lvl6pPr marL="22860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6pPr>
                                                                <a:lvl7pPr marL="27432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7pPr>
                                                                <a:lvl8pPr marL="32004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8pPr>
                                                                <a:lvl9pPr marL="3657600" algn="l" defTabSz="914400" rtl="0" eaLnBrk="1" latinLnBrk="0" hangingPunct="1">
                                                                  <a:defRPr kern="1200">
                                                                    <a:solidFill>
                                                                      <a:schemeClr val="lt1"/>
                                                                    </a:solidFill>
                                                                    <a:latin typeface="+mn-lt"/>
                                                                    <a:ea typeface="+mn-ea"/>
                                                                    <a:cs typeface="+mn-cs"/>
                                                                  </a:defRPr>
                                                                </a:lvl9pPr>
                                                              </a:lstStyle>
                                                              <a:p>
                                                                <a:pPr algn="ctr"/>
                                                                <a:r>
                                                                  <a:rPr lang="es-ES" sz="1100" b="1" dirty="0">
                                                                    <a:solidFill>
                                                                      <a:schemeClr val="tx1"/>
                                                                    </a:solidFill>
                                                                    <a:latin typeface="Arial" panose="020B0604020202020204" pitchFamily="34" charset="0"/>
                                                                    <a:cs typeface="Arial" panose="020B0604020202020204" pitchFamily="34" charset="0"/>
                                                                  </a:rPr>
                                                                  <a:t>ENTRADAS</a:t>
                                                                </a:r>
                                                              </a:p>
                                                              <a:p>
                                                                <a:pPr algn="ctr"/>
                                                                <a:endParaRPr lang="es-ES" sz="1100" b="1" dirty="0">
                                                                  <a:solidFill>
                                                                    <a:schemeClr val="tx1"/>
                                                                  </a:solidFill>
                                                                  <a:latin typeface="Arial" panose="020B0604020202020204" pitchFamily="34" charset="0"/>
                                                                  <a:cs typeface="Arial" panose="020B0604020202020204" pitchFamily="34" charset="0"/>
                                                                </a:endParaRPr>
                                                              </a:p>
                                                              <a:p>
                                                                <a:pPr marL="171450" indent="-171450" algn="ctr">
                                                                  <a:buFont typeface="Wingdings" panose="05000000000000000000" pitchFamily="2" charset="2"/>
                                                                  <a:buChar char="ü"/>
                                                                </a:pPr>
                                                                <a:r>
                                                                  <a:rPr lang="es-ES" sz="1100" dirty="0">
                                                                    <a:solidFill>
                                                                      <a:schemeClr val="tx1"/>
                                                                    </a:solidFill>
                                                                    <a:latin typeface="Arial" panose="020B0604020202020204" pitchFamily="34" charset="0"/>
                                                                    <a:cs typeface="Arial" panose="020B0604020202020204" pitchFamily="34" charset="0"/>
                                                                  </a:rPr>
                                                                  <a:t> PIA, POA </a:t>
                                                                </a:r>
                                                              </a:p>
                                                              <a:p>
                                                                <a:pPr marL="171450" indent="-171450" algn="ctr">
                                                                  <a:buFont typeface="Wingdings" panose="05000000000000000000" pitchFamily="2" charset="2"/>
                                                                  <a:buChar char="ü"/>
                                                                </a:pPr>
                                                                <a:r>
                                                                  <a:rPr lang="es-ES" sz="1100" dirty="0">
                                                                    <a:solidFill>
                                                                      <a:schemeClr val="tx1"/>
                                                                    </a:solidFill>
                                                                    <a:latin typeface="Arial" panose="020B0604020202020204" pitchFamily="34" charset="0"/>
                                                                    <a:cs typeface="Arial" panose="020B0604020202020204" pitchFamily="34" charset="0"/>
                                                                  </a:rPr>
                                                                  <a:t>Documentación</a:t>
                                                                </a:r>
                                                              </a:p>
                                                              <a:p>
                                                                <a:pPr marL="171450" indent="-171450" algn="ctr">
                                                                  <a:buFont typeface="Wingdings" panose="05000000000000000000" pitchFamily="2" charset="2"/>
                                                                  <a:buChar char="ü"/>
                                                                </a:pPr>
                                                                <a:r>
                                                                  <a:rPr lang="es-ES" sz="1100" dirty="0">
                                                                    <a:solidFill>
                                                                      <a:schemeClr val="tx1"/>
                                                                    </a:solidFill>
                                                                    <a:latin typeface="Arial" panose="020B0604020202020204" pitchFamily="34" charset="0"/>
                                                                    <a:cs typeface="Arial" panose="020B0604020202020204" pitchFamily="34" charset="0"/>
                                                                  </a:rPr>
                                                                  <a:t>Información de los procesos</a:t>
                                                                </a:r>
                                                              </a:p>
                                                              <a:p>
                                                                <a:pPr marL="171450" indent="-171450" algn="ctr">
                                                                  <a:buFont typeface="Wingdings" panose="05000000000000000000" pitchFamily="2" charset="2"/>
                                                                  <a:buChar char="ü"/>
                                                                </a:pPr>
                                                                <a:r>
                                                                  <a:rPr lang="es-ES" sz="1100" dirty="0">
                                                                    <a:solidFill>
                                                                      <a:schemeClr val="tx1"/>
                                                                    </a:solidFill>
                                                                    <a:latin typeface="Arial" panose="020B0604020202020204" pitchFamily="34" charset="0"/>
                                                                    <a:cs typeface="Arial" panose="020B0604020202020204" pitchFamily="34" charset="0"/>
                                                                  </a:rPr>
                                                                  <a:t>Programas de auditorías</a:t>
                                                                </a:r>
                                                              </a:p>
                                                              <a:p>
                                                                <a:pPr marL="171450" indent="-171450" algn="ctr">
                                                                  <a:buFont typeface="Wingdings" panose="05000000000000000000" pitchFamily="2" charset="2"/>
                                                                  <a:buChar char="ü"/>
                                                                </a:pPr>
                                                                <a:r>
                                                                  <a:rPr lang="es-ES" sz="1100" dirty="0">
                                                                    <a:solidFill>
                                                                      <a:schemeClr val="tx1"/>
                                                                    </a:solidFill>
                                                                    <a:latin typeface="Arial" panose="020B0604020202020204" pitchFamily="34" charset="0"/>
                                                                    <a:cs typeface="Arial" panose="020B0604020202020204" pitchFamily="34" charset="0"/>
                                                                  </a:rPr>
                                                                  <a:t>Programa de revisiones por la dirección</a:t>
                                                                </a:r>
                                                                <a:endParaRPr lang="es-MX" sz="1100" dirty="0">
                                                                  <a:solidFill>
                                                                    <a:schemeClr val="tx1"/>
                                                                  </a:solidFill>
                                                                  <a:latin typeface="Arial" panose="020B0604020202020204" pitchFamily="34" charset="0"/>
                                                                  <a:cs typeface="Arial" panose="020B0604020202020204" pitchFamily="34" charset="0"/>
                                                                </a:endParaRPr>
                                                              </a:p>
                                                            </p:txBody>
                                                          </p:sp>
                                                          <p:sp>
                                                            <p:nvSpPr>
                                                              <p:cNvPr id="97" name="Flecha: a la derecha 96">
                                                                <a:extLst>
                                                                  <a:ext uri="{FF2B5EF4-FFF2-40B4-BE49-F238E27FC236}">
                                                                    <a16:creationId xmlns:a16="http://schemas.microsoft.com/office/drawing/2014/main" id="{F0E1C77A-8FEE-4806-AB22-1CF8EEA9B0F1}"/>
                                                                  </a:ext>
                                                                </a:extLst>
                                                              </p:cNvPr>
                                                              <p:cNvSpPr/>
                                                              <p:nvPr/>
                                                            </p:nvSpPr>
                                                            <p:spPr>
                                                              <a:xfrm>
                                                                <a:off x="1893732" y="2492895"/>
                                                                <a:ext cx="758526" cy="639251"/>
                                                              </a:xfrm>
                                                              <a:prstGeom prst="rightArrow">
                                                                <a:avLst/>
                                                              </a:prstGeom>
                                                              <a:solidFill>
                                                                <a:srgbClr val="FFFF00"/>
                                                              </a:solidFill>
                                                              <a:ln>
                                                                <a:solidFill>
                                                                  <a:srgbClr val="003300"/>
                                                                </a:solidFill>
                                                              </a:ln>
                                                            </p:spPr>
                                                            <p:style>
                                                              <a:lnRef idx="2">
                                                                <a:schemeClr val="accent1">
                                                                  <a:shade val="50000"/>
                                                                </a:schemeClr>
                                                              </a:lnRef>
                                                              <a:fillRef idx="1">
                                                                <a:schemeClr val="accent1"/>
                                                              </a:fillRef>
                                                              <a:effectRef idx="0">
                                                                <a:schemeClr val="accent1"/>
                                                              </a:effectRef>
                                                              <a:fontRef idx="minor">
                                                                <a:schemeClr val="lt1"/>
                                                              </a:fontRef>
                                                            </p:style>
                                                            <p:txBody>
                                                              <a:bodyPr rtlCol="0" anchor="ctr"/>
                                                              <a:lstStyle/>
                                                              <a:p>
                                                                <a:pPr algn="ctr"/>
                                                                <a:endParaRPr lang="es-MX" sz="1600" dirty="0"/>
                                                              </a:p>
                                                            </p:txBody>
                                                          </p:sp>
                                                        </p:grpSp>
                                                      </p:grpSp>
                                                      <p:sp>
                                                        <p:nvSpPr>
                                                          <p:cNvPr id="93" name="Flecha: a la derecha 92">
                                                            <a:extLst>
                                                              <a:ext uri="{FF2B5EF4-FFF2-40B4-BE49-F238E27FC236}">
                                                                <a16:creationId xmlns:a16="http://schemas.microsoft.com/office/drawing/2014/main" id="{1B84D24C-6A64-4AB5-9EF5-BEB083F6F638}"/>
                                                              </a:ext>
                                                            </a:extLst>
                                                          </p:cNvPr>
                                                          <p:cNvSpPr/>
                                                          <p:nvPr/>
                                                        </p:nvSpPr>
                                                        <p:spPr>
                                                          <a:xfrm>
                                                            <a:off x="6906220" y="2492895"/>
                                                            <a:ext cx="758526" cy="639251"/>
                                                          </a:xfrm>
                                                          <a:prstGeom prst="rightArrow">
                                                            <a:avLst/>
                                                          </a:prstGeom>
                                                          <a:solidFill>
                                                            <a:srgbClr val="FFFF00"/>
                                                          </a:solidFill>
                                                          <a:ln>
                                                            <a:solidFill>
                                                              <a:srgbClr val="003300"/>
                                                            </a:solidFill>
                                                          </a:ln>
                                                        </p:spPr>
                                                        <p:style>
                                                          <a:lnRef idx="2">
                                                            <a:schemeClr val="accent1">
                                                              <a:shade val="50000"/>
                                                            </a:schemeClr>
                                                          </a:lnRef>
                                                          <a:fillRef idx="1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lt1"/>
                                                          </a:fontRef>
                                                        </p:style>
                                                        <p:txBody>
                                                          <a:bodyPr rtlCol="0" anchor="ctr"/>
                                                          <a:lstStyle/>
                                                          <a:p>
                                                            <a:pPr algn="ctr"/>
                                                            <a:endParaRPr lang="es-MX" sz="1600" dirty="0"/>
                                                          </a:p>
                                                        </p:txBody>
                                                      </p:sp>
                                                    </p:grpSp>
                                                    <p:sp>
                                                      <p:nvSpPr>
                                                        <p:cNvPr id="89" name="152 Rectángulo redondeado">
                                                          <a:extLst>
                                                            <a:ext uri="{FF2B5EF4-FFF2-40B4-BE49-F238E27FC236}">
                                                              <a16:creationId xmlns:a16="http://schemas.microsoft.com/office/drawing/2014/main" id="{D234AA6E-0879-42D1-86C9-45A8C163C59D}"/>
                                                            </a:ext>
                                                          </a:extLst>
                                                        </p:cNvPr>
                                                        <p:cNvSpPr/>
                                                        <p:nvPr/>
                                                      </p:nvSpPr>
                                                      <p:spPr>
                                                        <a:xfrm>
                                                          <a:off x="2660326" y="3346321"/>
                                                          <a:ext cx="1080000" cy="432000"/>
                                                        </a:xfrm>
                                                        <a:prstGeom prst="roundRect">
                                                          <a:avLst/>
                                                        </a:prstGeom>
                                                        <a:solidFill>
                                                          <a:schemeClr val="accent5">
                                                            <a:lumMod val="20000"/>
                                                            <a:lumOff val="80000"/>
                                                          </a:schemeClr>
                                                        </a:solidFill>
                                                        <a:ln/>
                                                      </p:spPr>
                                                      <p:style>
                                                        <a:lnRef idx="1">
                                                          <a:schemeClr val="accent6"/>
                                                        </a:lnRef>
                                                        <a:fillRef idx="2">
                                                          <a:schemeClr val="accent6"/>
                                                        </a:fillRef>
                                                        <a:effectRef idx="1">
                                                          <a:schemeClr val="accent6"/>
                                                        </a:effectRef>
                                                        <a:fontRef idx="minor">
                                                          <a:schemeClr val="dk1"/>
                                                        </a:fontRef>
                                                      </p:style>
                                                      <p:txBody>
                                                        <a:bodyPr rtlCol="0" anchor="ctr"/>
                                                        <a:lstStyle>
                                                          <a:defPPr>
                                                            <a:defRPr lang="es-MX"/>
                                                          </a:defPPr>
                                                          <a:lvl1pPr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1pPr>
                                                          <a:lvl2pPr marL="4572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2pPr>
                                                          <a:lvl3pPr marL="9144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3pPr>
                                                          <a:lvl4pPr marL="13716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4pPr>
                                                          <a:lvl5pPr marL="18288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5pPr>
                                                          <a:lvl6pPr marL="22860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6pPr>
                                                          <a:lvl7pPr marL="27432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7pPr>
                                                          <a:lvl8pPr marL="32004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8pPr>
                                                          <a:lvl9pPr marL="36576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9pPr>
                                                        </a:lstStyle>
                                                        <a:p>
                                                          <a:pPr algn="ctr"/>
                                                          <a:r>
                                                            <a:rPr lang="es-MX" sz="900" dirty="0">
                                                              <a:solidFill>
                                                                <a:schemeClr val="accent2">
                                                                  <a:lumMod val="50000"/>
                                                                </a:schemeClr>
                                                              </a:solidFill>
                                                              <a:latin typeface="Arial" panose="020B0604020202020204" pitchFamily="34" charset="0"/>
                                                              <a:cs typeface="Arial" panose="020B0604020202020204" pitchFamily="34" charset="0"/>
                                                            </a:rPr>
                                                            <a:t>Auditorías de servicio</a:t>
                                                          </a:r>
                                                        </a:p>
                                                      </p:txBody>
                                                    </p:sp>
                                                    <p:sp>
                                                      <p:nvSpPr>
                                                        <p:cNvPr id="90" name="152 Rectángulo redondeado">
                                                          <a:extLst>
                                                            <a:ext uri="{FF2B5EF4-FFF2-40B4-BE49-F238E27FC236}">
                                                              <a16:creationId xmlns:a16="http://schemas.microsoft.com/office/drawing/2014/main" id="{4F718F12-A3D2-4E71-809D-EAAA2958F2FC}"/>
                                                            </a:ext>
                                                          </a:extLst>
                                                        </p:cNvPr>
                                                        <p:cNvSpPr/>
                                                        <p:nvPr/>
                                                      </p:nvSpPr>
                                                      <p:spPr>
                                                        <a:xfrm>
                                                          <a:off x="2660326" y="4066401"/>
                                                          <a:ext cx="1080000" cy="432000"/>
                                                        </a:xfrm>
                                                        <a:prstGeom prst="roundRect">
                                                          <a:avLst/>
                                                        </a:prstGeom>
                                                        <a:solidFill>
                                                          <a:schemeClr val="accent5">
                                                            <a:lumMod val="20000"/>
                                                            <a:lumOff val="80000"/>
                                                          </a:schemeClr>
                                                        </a:solidFill>
                                                        <a:ln/>
                                                      </p:spPr>
                                                      <p:style>
                                                        <a:lnRef idx="1">
                                                          <a:schemeClr val="accent6"/>
                                                        </a:lnRef>
                                                        <a:fillRef idx="2">
                                                          <a:schemeClr val="accent6"/>
                                                        </a:fillRef>
                                                        <a:effectRef idx="1">
                                                          <a:schemeClr val="accent6"/>
                                                        </a:effectRef>
                                                        <a:fontRef idx="minor">
                                                          <a:schemeClr val="dk1"/>
                                                        </a:fontRef>
                                                      </p:style>
                                                      <p:txBody>
                                                        <a:bodyPr rtlCol="0" anchor="ctr"/>
                                                        <a:lstStyle>
                                                          <a:defPPr>
                                                            <a:defRPr lang="es-MX"/>
                                                          </a:defPPr>
                                                          <a:lvl1pPr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1pPr>
                                                          <a:lvl2pPr marL="4572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2pPr>
                                                          <a:lvl3pPr marL="9144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3pPr>
                                                          <a:lvl4pPr marL="13716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4pPr>
                                                          <a:lvl5pPr marL="1828800" algn="l" rtl="0" fontAlgn="base">
                                                            <a:spcBef>
                                                              <a:spcPct val="0"/>
                                                            </a:spcBef>
                                                            <a:spcAft>
                                                              <a:spcPct val="0"/>
                                                            </a:spcAft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5pPr>
                                                          <a:lvl6pPr marL="22860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6pPr>
                                                          <a:lvl7pPr marL="27432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7pPr>
                                                          <a:lvl8pPr marL="32004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8pPr>
                                                          <a:lvl9pPr marL="3657600" algn="l" defTabSz="914400" rtl="0" eaLnBrk="1" latinLnBrk="0" hangingPunct="1">
                                                            <a:defRPr kern="1200">
                                                              <a:solidFill>
                                                                <a:schemeClr val="lt1"/>
                                                              </a:solidFill>
                                                              <a:latin typeface="+mn-lt"/>
                                                              <a:ea typeface="+mn-ea"/>
                                                              <a:cs typeface="+mn-cs"/>
                                                            </a:defRPr>
                                                          </a:lvl9pPr>
                                                        </a:lstStyle>
                                                        <a:p>
                                                          <a:pPr algn="ctr"/>
                                                          <a:r>
                                                            <a:rPr lang="es-MX" sz="900" dirty="0">
                                                              <a:solidFill>
                                                                <a:schemeClr val="accent2">
                                                                  <a:lumMod val="50000"/>
                                                                </a:schemeClr>
                                                              </a:solidFill>
                                                              <a:latin typeface="Arial" panose="020B0604020202020204" pitchFamily="34" charset="0"/>
                                                              <a:cs typeface="Arial" panose="020B0604020202020204" pitchFamily="34" charset="0"/>
                                                            </a:rPr>
                                                            <a:t>Servicio no conforme</a:t>
                                                          </a:r>
                                                        </a:p>
                                                      </p:txBody>
                                                    </p:sp>
                                                  </p:grpSp>
                                                  <p:sp>
                                                    <p:nvSpPr>
                                                      <p:cNvPr id="86" name="152 Rectángulo redondeado">
                                                        <a:extLst>
                                                          <a:ext uri="{FF2B5EF4-FFF2-40B4-BE49-F238E27FC236}">
                                                            <a16:creationId xmlns:a16="http://schemas.microsoft.com/office/drawing/2014/main" id="{CC5C0CD6-0BE1-4D4A-9BD0-F7156384B8BF}"/>
                                                          </a:ext>
                                                        </a:extLst>
                                                      </p:cNvPr>
                                                      <p:cNvSpPr/>
                                                      <p:nvPr/>
                                                    </p:nvSpPr>
                                                    <p:spPr>
                                                      <a:xfrm>
                                                        <a:off x="4068064" y="2761200"/>
                                                        <a:ext cx="1080000" cy="432000"/>
                                                      </a:xfrm>
                                                      <a:prstGeom prst="roundRect">
                                                        <a:avLst/>
                                                      </a:prstGeom>
                                                      <a:solidFill>
                                                        <a:schemeClr val="accent5">
                                                          <a:lumMod val="20000"/>
                                                          <a:lumOff val="80000"/>
                                                        </a:schemeClr>
                                                      </a:solidFill>
                                                      <a:ln/>
                                                    </p:spPr>
                                                    <p:style>
                                                      <a:lnRef idx="1">
                                                        <a:schemeClr val="accent6"/>
                                                      </a:lnRef>
                                                      <a:fillRef idx="2">
                                                        <a:schemeClr val="accent6"/>
                                                      </a:fillRef>
                                                      <a:effectRef idx="1">
                                                        <a:schemeClr val="accent6"/>
                                                      </a:effectRef>
                                                      <a:fontRef idx="minor">
                                                        <a:schemeClr val="dk1"/>
                                                      </a:fontRef>
                                                    </p:style>
                                                    <p:txBody>
                                                      <a:bodyPr rtlCol="0" anchor="ctr"/>
                                                      <a:lstStyle>
                                                        <a:defPPr>
                                                          <a:defRPr lang="es-MX"/>
                                                        </a:defPPr>
                                                        <a:lvl1pPr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1pPr>
                                                        <a:lvl2pPr marL="4572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2pPr>
                                                        <a:lvl3pPr marL="9144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3pPr>
                                                        <a:lvl4pPr marL="13716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4pPr>
                                                        <a:lvl5pPr marL="18288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5pPr>
                                                        <a:lvl6pPr marL="22860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6pPr>
                                                        <a:lvl7pPr marL="27432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7pPr>
                                                        <a:lvl8pPr marL="32004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8pPr>
                                                        <a:lvl9pPr marL="36576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9pPr>
                                                      </a:lstStyle>
                                                      <a:p>
                                                        <a:pPr algn="ctr"/>
                                                        <a:r>
                                                          <a:rPr lang="es-MX" sz="900" dirty="0">
                                                            <a:solidFill>
                                                              <a:schemeClr val="accent2">
                                                                <a:lumMod val="50000"/>
                                                              </a:schemeClr>
                                                            </a:solidFill>
                                                            <a:latin typeface="Arial" panose="020B0604020202020204" pitchFamily="34" charset="0"/>
                                                            <a:cs typeface="Arial" panose="020B0604020202020204" pitchFamily="34" charset="0"/>
                                                          </a:rPr>
                                                          <a:t>Manejo de residuos peligrosos</a:t>
                                                        </a:r>
                                                      </a:p>
                                                    </p:txBody>
                                                  </p:sp>
                                                  <p:sp>
                                                    <p:nvSpPr>
                                                      <p:cNvPr id="87" name="152 Rectángulo redondeado">
                                                        <a:extLst>
                                                          <a:ext uri="{FF2B5EF4-FFF2-40B4-BE49-F238E27FC236}">
                                                            <a16:creationId xmlns:a16="http://schemas.microsoft.com/office/drawing/2014/main" id="{D9245371-A0A9-4314-AF0E-60FBAC3CE73A}"/>
                                                          </a:ext>
                                                        </a:extLst>
                                                      </p:cNvPr>
                                                      <p:cNvSpPr/>
                                                      <p:nvPr/>
                                                    </p:nvSpPr>
                                                    <p:spPr>
                                                      <a:xfrm>
                                                        <a:off x="2664327" y="2760676"/>
                                                        <a:ext cx="1080000" cy="432000"/>
                                                      </a:xfrm>
                                                      <a:prstGeom prst="roundRect">
                                                        <a:avLst/>
                                                      </a:prstGeom>
                                                      <a:solidFill>
                                                        <a:schemeClr val="accent5">
                                                          <a:lumMod val="20000"/>
                                                          <a:lumOff val="80000"/>
                                                        </a:schemeClr>
                                                      </a:solidFill>
                                                      <a:ln/>
                                                    </p:spPr>
                                                    <p:style>
                                                      <a:lnRef idx="1">
                                                        <a:schemeClr val="accent6"/>
                                                      </a:lnRef>
                                                      <a:fillRef idx="2">
                                                        <a:schemeClr val="accent6"/>
                                                      </a:fillRef>
                                                      <a:effectRef idx="1">
                                                        <a:schemeClr val="accent6"/>
                                                      </a:effectRef>
                                                      <a:fontRef idx="minor">
                                                        <a:schemeClr val="dk1"/>
                                                      </a:fontRef>
                                                    </p:style>
                                                    <p:txBody>
                                                      <a:bodyPr rtlCol="0" anchor="ctr"/>
                                                      <a:lstStyle>
                                                        <a:defPPr>
                                                          <a:defRPr lang="es-MX"/>
                                                        </a:defPPr>
                                                        <a:lvl1pPr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1pPr>
                                                        <a:lvl2pPr marL="4572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2pPr>
                                                        <a:lvl3pPr marL="9144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3pPr>
                                                        <a:lvl4pPr marL="13716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4pPr>
                                                        <a:lvl5pPr marL="1828800" algn="l" rtl="0" fontAlgn="base">
                                                          <a:spcBef>
                                                            <a:spcPct val="0"/>
                                                          </a:spcBef>
                                                          <a:spcAft>
                                                            <a:spcPct val="0"/>
                                                          </a:spcAft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5pPr>
                                                        <a:lvl6pPr marL="22860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6pPr>
                                                        <a:lvl7pPr marL="27432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7pPr>
                                                        <a:lvl8pPr marL="32004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8pPr>
                                                        <a:lvl9pPr marL="3657600" algn="l" defTabSz="914400" rtl="0" eaLnBrk="1" latinLnBrk="0" hangingPunct="1">
                                                          <a:defRPr kern="1200">
                                                            <a:solidFill>
                                                              <a:schemeClr val="lt1"/>
                                                            </a:solidFill>
                                                            <a:latin typeface="+mn-lt"/>
                                                            <a:ea typeface="+mn-ea"/>
                                                            <a:cs typeface="+mn-cs"/>
                                                          </a:defRPr>
                                                        </a:lvl9pPr>
                                                      </a:lstStyle>
                                                      <a:p>
                                                        <a:pPr algn="ctr"/>
                                                        <a:r>
                                                          <a:rPr lang="es-MX" sz="900" dirty="0">
                                                            <a:solidFill>
                                                              <a:schemeClr val="accent2">
                                                                <a:lumMod val="50000"/>
                                                              </a:schemeClr>
                                                            </a:solidFill>
                                                            <a:latin typeface="Arial" panose="020B0604020202020204" pitchFamily="34" charset="0"/>
                                                            <a:cs typeface="Arial" panose="020B0604020202020204" pitchFamily="34" charset="0"/>
                                                          </a:rPr>
                                                          <a:t>Quejas y sugerencias</a:t>
                                                        </a:r>
                                                      </a:p>
                                                    </p:txBody>
                                                  </p:sp>
                                                </p:grpSp>
                                                <p:sp>
                                                  <p:nvSpPr>
                                                    <p:cNvPr id="83" name="152 Rectángulo redondeado">
                                                      <a:extLst>
                                                        <a:ext uri="{FF2B5EF4-FFF2-40B4-BE49-F238E27FC236}">
                                                          <a16:creationId xmlns:a16="http://schemas.microsoft.com/office/drawing/2014/main" id="{817618CC-C578-4184-BD2E-2E543F0220E5}"/>
                                                        </a:ext>
                                                      </a:extLst>
                                                    </p:cNvPr>
                                                    <p:cNvSpPr/>
                                                    <p:nvPr/>
                                                  </p:nvSpPr>
                                                  <p:spPr>
                                                    <a:xfrm>
                                                      <a:off x="3968562" y="2070172"/>
                                                      <a:ext cx="1080000" cy="432000"/>
                                                    </a:xfrm>
                                                    <a:prstGeom prst="roundRect">
                                                      <a:avLst/>
                                                    </a:prstGeom>
                                                    <a:solidFill>
                                                      <a:schemeClr val="accent5">
                                                        <a:lumMod val="20000"/>
                                                        <a:lumOff val="80000"/>
                                                      </a:schemeClr>
                                                    </a:solidFill>
                                                    <a:ln/>
                                                  </p:spPr>
                                                  <p:style>
                                                    <a:lnRef idx="1">
                                                      <a:schemeClr val="accent6"/>
                                                    </a:lnRef>
                                                    <a:fillRef idx="2">
                                                      <a:schemeClr val="accent6"/>
                                                    </a:fillRef>
                                                    <a:effectRef idx="1">
                                                      <a:schemeClr val="accent6"/>
                                                    </a:effectRef>
                                                    <a:fontRef idx="minor">
                                                      <a:schemeClr val="dk1"/>
                                                    </a:fontRef>
                                                  </p:style>
                                                  <p:txBody>
                                                    <a:bodyPr rtlCol="0" anchor="ctr"/>
                                                    <a:lstStyle>
                                                      <a:defPPr>
                                                        <a:defRPr lang="es-MX"/>
                                                      </a:defPPr>
                                                      <a:lvl1pPr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1pPr>
                                                      <a:lvl2pPr marL="4572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2pPr>
                                                      <a:lvl3pPr marL="9144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3pPr>
                                                      <a:lvl4pPr marL="13716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4pPr>
                                                      <a:lvl5pPr marL="18288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5pPr>
                                                      <a:lvl6pPr marL="22860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6pPr>
                                                      <a:lvl7pPr marL="27432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7pPr>
                                                      <a:lvl8pPr marL="32004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8pPr>
                                                      <a:lvl9pPr marL="36576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9pPr>
                                                    </a:lstStyle>
                                                    <a:p>
                                                      <a:pPr algn="ctr"/>
                                                      <a:r>
                                                        <a:rPr lang="es-MX" sz="900" dirty="0">
                                                          <a:solidFill>
                                                            <a:schemeClr val="accent2">
                                                              <a:lumMod val="50000"/>
                                                            </a:schemeClr>
                                                          </a:solidFill>
                                                          <a:latin typeface="Arial" panose="020B0604020202020204" pitchFamily="34" charset="0"/>
                                                          <a:cs typeface="Arial" panose="020B0604020202020204" pitchFamily="34" charset="0"/>
                                                        </a:rPr>
                                                        <a:t>Revisión por la dirección</a:t>
                                                      </a:r>
                                                    </a:p>
                                                  </p:txBody>
                                                </p:sp>
                                                <p:sp>
                                                  <p:nvSpPr>
                                                    <p:cNvPr id="84" name="152 Rectángulo redondeado">
                                                      <a:extLst>
                                                        <a:ext uri="{FF2B5EF4-FFF2-40B4-BE49-F238E27FC236}">
                                                          <a16:creationId xmlns:a16="http://schemas.microsoft.com/office/drawing/2014/main" id="{6C9CCE1F-329D-4E95-9EA7-9D0B7CDE65B5}"/>
                                                        </a:ext>
                                                      </a:extLst>
                                                    </p:cNvPr>
                                                    <p:cNvSpPr/>
                                                    <p:nvPr/>
                                                  </p:nvSpPr>
                                                  <p:spPr>
                                                    <a:xfrm>
                                                      <a:off x="3960451" y="4330584"/>
                                                      <a:ext cx="1080000" cy="432000"/>
                                                    </a:xfrm>
                                                    <a:prstGeom prst="roundRect">
                                                      <a:avLst/>
                                                    </a:prstGeom>
                                                    <a:solidFill>
                                                      <a:schemeClr val="accent5">
                                                        <a:lumMod val="20000"/>
                                                        <a:lumOff val="80000"/>
                                                      </a:schemeClr>
                                                    </a:solidFill>
                                                    <a:ln/>
                                                  </p:spPr>
                                                  <p:style>
                                                    <a:lnRef idx="1">
                                                      <a:schemeClr val="accent6"/>
                                                    </a:lnRef>
                                                    <a:fillRef idx="2">
                                                      <a:schemeClr val="accent6"/>
                                                    </a:fillRef>
                                                    <a:effectRef idx="1">
                                                      <a:schemeClr val="accent6"/>
                                                    </a:effectRef>
                                                    <a:fontRef idx="minor">
                                                      <a:schemeClr val="dk1"/>
                                                    </a:fontRef>
                                                  </p:style>
                                                  <p:txBody>
                                                    <a:bodyPr rtlCol="0" anchor="ctr"/>
                                                    <a:lstStyle>
                                                      <a:defPPr>
                                                        <a:defRPr lang="es-MX"/>
                                                      </a:defPPr>
                                                      <a:lvl1pPr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1pPr>
                                                      <a:lvl2pPr marL="4572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2pPr>
                                                      <a:lvl3pPr marL="9144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3pPr>
                                                      <a:lvl4pPr marL="13716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4pPr>
                                                      <a:lvl5pPr marL="1828800" algn="l" rtl="0" fontAlgn="base">
                                                        <a:spcBef>
                                                          <a:spcPct val="0"/>
                                                        </a:spcBef>
                                                        <a:spcAft>
                                                          <a:spcPct val="0"/>
                                                        </a:spcAft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5pPr>
                                                      <a:lvl6pPr marL="22860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6pPr>
                                                      <a:lvl7pPr marL="27432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7pPr>
                                                      <a:lvl8pPr marL="32004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8pPr>
                                                      <a:lvl9pPr marL="3657600" algn="l" defTabSz="914400" rtl="0" eaLnBrk="1" latinLnBrk="0" hangingPunct="1">
                                                        <a:defRPr kern="1200">
                                                          <a:solidFill>
                                                            <a:schemeClr val="lt1"/>
                                                          </a:solidFill>
                                                          <a:latin typeface="+mn-lt"/>
                                                          <a:ea typeface="+mn-ea"/>
                                                          <a:cs typeface="+mn-cs"/>
                                                        </a:defRPr>
                                                      </a:lvl9pPr>
                                                    </a:lstStyle>
                                                    <a:p>
                                                      <a:pPr algn="ctr"/>
                                                      <a:r>
                                                        <a:rPr lang="es-MX" sz="900" dirty="0">
                                                          <a:solidFill>
                                                            <a:schemeClr val="accent2">
                                                              <a:lumMod val="50000"/>
                                                            </a:schemeClr>
                                                          </a:solidFill>
                                                          <a:latin typeface="Arial" panose="020B0604020202020204" pitchFamily="34" charset="0"/>
                                                          <a:cs typeface="Arial" panose="020B0604020202020204" pitchFamily="34" charset="0"/>
                                                        </a:rPr>
                                                        <a:t>Identificación de aspectos ambientales </a:t>
                                                      </a:r>
                                                    </a:p>
                                                  </p:txBody>
                                                </p:sp>
                                              </p:grpSp>
                                              <p:sp>
                                                <p:nvSpPr>
                                                  <p:cNvPr id="81" name="152 Rectángulo redondeado">
                                                    <a:extLst>
                                                      <a:ext uri="{FF2B5EF4-FFF2-40B4-BE49-F238E27FC236}">
                                                        <a16:creationId xmlns:a16="http://schemas.microsoft.com/office/drawing/2014/main" id="{2AD6B137-3B18-460D-8849-265F51B6CFE8}"/>
                                                      </a:ext>
                                                    </a:extLst>
                                                  </p:cNvPr>
                                                  <p:cNvSpPr/>
                                                  <p:nvPr/>
                                                </p:nvSpPr>
                                                <p:spPr>
                                                  <a:xfrm>
                                                    <a:off x="5260736" y="2761248"/>
                                                    <a:ext cx="1080000" cy="432000"/>
                                                  </a:xfrm>
                                                  <a:prstGeom prst="roundRect">
                                                    <a:avLst/>
                                                  </a:prstGeom>
                                                  <a:solidFill>
                                                    <a:schemeClr val="accent5">
                                                      <a:lumMod val="20000"/>
                                                      <a:lumOff val="80000"/>
                                                    </a:schemeClr>
                                                  </a:solidFill>
                                                  <a:ln/>
                                                </p:spPr>
                                                <p:style>
                                                  <a:lnRef idx="1">
                                                    <a:schemeClr val="accent6"/>
                                                  </a:lnRef>
                                                  <a:fillRef idx="2">
                                                    <a:schemeClr val="accent6"/>
                                                  </a:fillRef>
                                                  <a:effectRef idx="1">
                                                    <a:schemeClr val="accent6"/>
                                                  </a:effectRef>
                                                  <a:fontRef idx="minor">
                                                    <a:schemeClr val="dk1"/>
                                                  </a:fontRef>
                                                </p:style>
                                                <p:txBody>
                                                  <a:bodyPr rtlCol="0" anchor="ctr"/>
                                                  <a:lstStyle>
                                                    <a:defPPr>
                                                      <a:defRPr lang="es-MX"/>
                                                    </a:defPPr>
                                                    <a:lvl1pPr algn="l" rtl="0" fontAlgn="base">
                                                      <a:spcBef>
                                                        <a:spcPct val="0"/>
                                                      </a:spcBef>
                                                      <a:spcAft>
                                                        <a:spcPct val="0"/>
                                                      </a:spcAft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1pPr>
                                                    <a:lvl2pPr marL="457200" algn="l" rtl="0" fontAlgn="base">
                                                      <a:spcBef>
                                                        <a:spcPct val="0"/>
                                                      </a:spcBef>
                                                      <a:spcAft>
                                                        <a:spcPct val="0"/>
                                                      </a:spcAft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2pPr>
                                                    <a:lvl3pPr marL="914400" algn="l" rtl="0" fontAlgn="base">
                                                      <a:spcBef>
                                                        <a:spcPct val="0"/>
                                                      </a:spcBef>
                                                      <a:spcAft>
                                                        <a:spcPct val="0"/>
                                                      </a:spcAft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3pPr>
                                                    <a:lvl4pPr marL="1371600" algn="l" rtl="0" fontAlgn="base">
                                                      <a:spcBef>
                                                        <a:spcPct val="0"/>
                                                      </a:spcBef>
                                                      <a:spcAft>
                                                        <a:spcPct val="0"/>
                                                      </a:spcAft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4pPr>
                                                    <a:lvl5pPr marL="1828800" algn="l" rtl="0" fontAlgn="base">
                                                      <a:spcBef>
                                                        <a:spcPct val="0"/>
                                                      </a:spcBef>
                                                      <a:spcAft>
                                                        <a:spcPct val="0"/>
                                                      </a:spcAft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5pPr>
                                                    <a:lvl6pPr marL="2286000" algn="l" defTabSz="914400" rtl="0" eaLnBrk="1" latinLnBrk="0" hangingPunct="1"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6pPr>
                                                    <a:lvl7pPr marL="2743200" algn="l" defTabSz="914400" rtl="0" eaLnBrk="1" latinLnBrk="0" hangingPunct="1"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7pPr>
                                                    <a:lvl8pPr marL="3200400" algn="l" defTabSz="914400" rtl="0" eaLnBrk="1" latinLnBrk="0" hangingPunct="1"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8pPr>
                                                    <a:lvl9pPr marL="3657600" algn="l" defTabSz="914400" rtl="0" eaLnBrk="1" latinLnBrk="0" hangingPunct="1">
                                                      <a:defRPr kern="1200">
                                                        <a:solidFill>
                                                          <a:schemeClr val="lt1"/>
                                                        </a:solidFill>
                                                        <a:latin typeface="+mn-lt"/>
                                                        <a:ea typeface="+mn-ea"/>
                                                        <a:cs typeface="+mn-cs"/>
                                                      </a:defRPr>
                                                    </a:lvl9pPr>
                                                  </a:lstStyle>
                                                  <a:p>
                                                    <a:pPr algn="ctr"/>
                                                    <a:r>
                                                      <a:rPr lang="es-MX" sz="900" dirty="0">
                                                        <a:solidFill>
                                                          <a:schemeClr val="accent2">
                                                            <a:lumMod val="50000"/>
                                                          </a:schemeClr>
                                                        </a:solidFill>
                                                        <a:latin typeface="Arial" panose="020B0604020202020204" pitchFamily="34" charset="0"/>
                                                        <a:cs typeface="Arial" panose="020B0604020202020204" pitchFamily="34" charset="0"/>
                                                      </a:rPr>
                                                      <a:t>Acciones correctivas</a:t>
                                                    </a:r>
                                                  </a:p>
                                                </p:txBody>
                                              </p:sp>
                                            </p:grpSp>
                                            <p:sp>
                                              <p:nvSpPr>
                                                <p:cNvPr id="79" name="152 Rectángulo redondeado">
                                                  <a:extLst>
                                                    <a:ext uri="{FF2B5EF4-FFF2-40B4-BE49-F238E27FC236}">
                                                      <a16:creationId xmlns:a16="http://schemas.microsoft.com/office/drawing/2014/main" id="{57E30DDC-D9E8-4797-878F-700BAE708730}"/>
                                                    </a:ext>
                                                  </a:extLst>
                                                </p:cNvPr>
                                                <p:cNvSpPr/>
                                                <p:nvPr/>
                                              </p:nvSpPr>
                                              <p:spPr>
                                                <a:xfrm>
                                                  <a:off x="5544767" y="2070172"/>
                                                  <a:ext cx="1080000" cy="432000"/>
                                                </a:xfrm>
                                                <a:prstGeom prst="roundRect">
                                                  <a:avLst/>
                                                </a:prstGeom>
                                                <a:solidFill>
                                                  <a:schemeClr val="accent5">
                                                    <a:lumMod val="20000"/>
                                                    <a:lumOff val="80000"/>
                                                  </a:schemeClr>
                                                </a:solidFill>
                                                <a:ln/>
                                              </p:spPr>
                                              <p:style>
                                                <a:lnRef idx="1">
                                                  <a:schemeClr val="accent6"/>
                                                </a:lnRef>
                                                <a:fillRef idx="2">
                                                  <a:schemeClr val="accent6"/>
                                                </a:fillRef>
                                                <a:effectRef idx="1">
                                                  <a:schemeClr val="accent6"/>
                                                </a:effectRef>
                                                <a:fontRef idx="minor">
                                                  <a:schemeClr val="dk1"/>
                                                </a:fontRef>
                                              </p:style>
                                              <p:txBody>
                                                <a:bodyPr rtlCol="0" anchor="ctr"/>
                                                <a:lstStyle>
                                                  <a:defPPr>
                                                    <a:defRPr lang="es-MX"/>
                                                  </a:defPPr>
                                                  <a:lvl1pPr algn="l" rtl="0" fontAlgn="base">
                                                    <a:spcBef>
                                                      <a:spcPct val="0"/>
                                                    </a:spcBef>
                                                    <a:spcAft>
                                                      <a:spcPct val="0"/>
                                                    </a:spcAft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1pPr>
                                                  <a:lvl2pPr marL="457200" algn="l" rtl="0" fontAlgn="base">
                                                    <a:spcBef>
                                                      <a:spcPct val="0"/>
                                                    </a:spcBef>
                                                    <a:spcAft>
                                                      <a:spcPct val="0"/>
                                                    </a:spcAft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2pPr>
                                                  <a:lvl3pPr marL="914400" algn="l" rtl="0" fontAlgn="base">
                                                    <a:spcBef>
                                                      <a:spcPct val="0"/>
                                                    </a:spcBef>
                                                    <a:spcAft>
                                                      <a:spcPct val="0"/>
                                                    </a:spcAft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3pPr>
                                                  <a:lvl4pPr marL="1371600" algn="l" rtl="0" fontAlgn="base">
                                                    <a:spcBef>
                                                      <a:spcPct val="0"/>
                                                    </a:spcBef>
                                                    <a:spcAft>
                                                      <a:spcPct val="0"/>
                                                    </a:spcAft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4pPr>
                                                  <a:lvl5pPr marL="1828800" algn="l" rtl="0" fontAlgn="base">
                                                    <a:spcBef>
                                                      <a:spcPct val="0"/>
                                                    </a:spcBef>
                                                    <a:spcAft>
                                                      <a:spcPct val="0"/>
                                                    </a:spcAft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5pPr>
                                                  <a:lvl6pPr marL="2286000" algn="l" defTabSz="914400" rtl="0" eaLnBrk="1" latinLnBrk="0" hangingPunct="1"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6pPr>
                                                  <a:lvl7pPr marL="2743200" algn="l" defTabSz="914400" rtl="0" eaLnBrk="1" latinLnBrk="0" hangingPunct="1"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7pPr>
                                                  <a:lvl8pPr marL="3200400" algn="l" defTabSz="914400" rtl="0" eaLnBrk="1" latinLnBrk="0" hangingPunct="1"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8pPr>
                                                  <a:lvl9pPr marL="3657600" algn="l" defTabSz="914400" rtl="0" eaLnBrk="1" latinLnBrk="0" hangingPunct="1">
                                                    <a:defRPr kern="1200">
                                                      <a:solidFill>
                                                        <a:schemeClr val="lt1"/>
                                                      </a:solidFill>
                                                      <a:latin typeface="+mn-lt"/>
                                                      <a:ea typeface="+mn-ea"/>
                                                      <a:cs typeface="+mn-cs"/>
                                                    </a:defRPr>
                                                  </a:lvl9pPr>
                                                </a:lstStyle>
                                                <a:p>
                                                  <a:pPr algn="ctr"/>
                                                  <a:r>
                                                    <a:rPr lang="es-MX" sz="900" dirty="0">
                                                      <a:solidFill>
                                                        <a:schemeClr val="accent2">
                                                          <a:lumMod val="50000"/>
                                                        </a:schemeClr>
                                                      </a:solidFill>
                                                      <a:latin typeface="Arial" panose="020B0604020202020204" pitchFamily="34" charset="0"/>
                                                      <a:cs typeface="Arial" panose="020B0604020202020204" pitchFamily="34" charset="0"/>
                                                    </a:rPr>
                                                    <a:t>Evaluación al desempeño docente</a:t>
                                                  </a:r>
                                                </a:p>
                                              </p:txBody>
                                            </p:sp>
                                          </p:grpSp>
                                          <p:sp>
                                            <p:nvSpPr>
                                              <p:cNvPr id="67" name="152 Rectángulo redondeado">
                                                <a:extLst>
                                                  <a:ext uri="{FF2B5EF4-FFF2-40B4-BE49-F238E27FC236}">
                                                    <a16:creationId xmlns:a16="http://schemas.microsoft.com/office/drawing/2014/main" id="{FBE1ACDB-02C2-441A-91EA-AFE2D9B3E41C}"/>
                                                  </a:ext>
                                                </a:extLst>
                                              </p:cNvPr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514879" y="3354944"/>
                                                <a:ext cx="1080000" cy="432000"/>
                                              </a:xfrm>
                                              <a:prstGeom prst="roundRect">
                                                <a:avLst/>
                                              </a:prstGeom>
                                              <a:solidFill>
                                                <a:schemeClr val="accent5">
                                                  <a:lumMod val="20000"/>
                                                  <a:lumOff val="80000"/>
                                                </a:schemeClr>
                                              </a:solidFill>
                                              <a:ln/>
                                            </p:spPr>
                                            <p:style>
                                              <a:lnRef idx="1">
                                                <a:schemeClr val="accent6"/>
                                              </a:lnRef>
                                              <a:fillRef idx="2">
                                                <a:schemeClr val="accent6"/>
                                              </a:fillRef>
                                              <a:effectRef idx="1">
                                                <a:schemeClr val="accent6"/>
                                              </a:effectRef>
                                              <a:fontRef idx="minor">
                                                <a:schemeClr val="dk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>
                                                <a:defPPr>
                                                  <a:defRPr lang="es-MX"/>
                                                </a:defPPr>
                                                <a:lvl1pPr algn="l" rtl="0" fontAlgn="base">
                                                  <a:spcBef>
                                                    <a:spcPct val="0"/>
                                                  </a:spcBef>
                                                  <a:spcAft>
                                                    <a:spcPct val="0"/>
                                                  </a:spcAft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1pPr>
                                                <a:lvl2pPr marL="457200" algn="l" rtl="0" fontAlgn="base">
                                                  <a:spcBef>
                                                    <a:spcPct val="0"/>
                                                  </a:spcBef>
                                                  <a:spcAft>
                                                    <a:spcPct val="0"/>
                                                  </a:spcAft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2pPr>
                                                <a:lvl3pPr marL="914400" algn="l" rtl="0" fontAlgn="base">
                                                  <a:spcBef>
                                                    <a:spcPct val="0"/>
                                                  </a:spcBef>
                                                  <a:spcAft>
                                                    <a:spcPct val="0"/>
                                                  </a:spcAft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3pPr>
                                                <a:lvl4pPr marL="1371600" algn="l" rtl="0" fontAlgn="base">
                                                  <a:spcBef>
                                                    <a:spcPct val="0"/>
                                                  </a:spcBef>
                                                  <a:spcAft>
                                                    <a:spcPct val="0"/>
                                                  </a:spcAft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4pPr>
                                                <a:lvl5pPr marL="1828800" algn="l" rtl="0" fontAlgn="base">
                                                  <a:spcBef>
                                                    <a:spcPct val="0"/>
                                                  </a:spcBef>
                                                  <a:spcAft>
                                                    <a:spcPct val="0"/>
                                                  </a:spcAft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5pPr>
                                                <a:lvl6pPr marL="2286000" algn="l" defTabSz="914400" rtl="0" eaLnBrk="1" latinLnBrk="0" hangingPunct="1"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6pPr>
                                                <a:lvl7pPr marL="2743200" algn="l" defTabSz="914400" rtl="0" eaLnBrk="1" latinLnBrk="0" hangingPunct="1"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7pPr>
                                                <a:lvl8pPr marL="3200400" algn="l" defTabSz="914400" rtl="0" eaLnBrk="1" latinLnBrk="0" hangingPunct="1"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8pPr>
                                                <a:lvl9pPr marL="3657600" algn="l" defTabSz="914400" rtl="0" eaLnBrk="1" latinLnBrk="0" hangingPunct="1">
                                                  <a:defRPr kern="1200">
                                                    <a:solidFill>
                                                      <a:schemeClr val="lt1"/>
                                                    </a:solidFill>
                                                    <a:latin typeface="+mn-lt"/>
                                                    <a:ea typeface="+mn-ea"/>
                                                    <a:cs typeface="+mn-cs"/>
                                                  </a:defRPr>
                                                </a:lvl9pPr>
                                              </a:lstStyle>
                                              <a:p>
                                                <a:pPr algn="ctr"/>
                                                <a:r>
                                                  <a:rPr lang="es-MX" sz="900" dirty="0">
                                                    <a:solidFill>
                                                      <a:schemeClr val="accent2">
                                                        <a:lumMod val="50000"/>
                                                      </a:schemeClr>
                                                    </a:solidFill>
                                                    <a:latin typeface="Arial" panose="020B0604020202020204" pitchFamily="34" charset="0"/>
                                                    <a:cs typeface="Arial" panose="020B0604020202020204" pitchFamily="34" charset="0"/>
                                                  </a:rPr>
                                                  <a:t>Identificación de requisitos legales</a:t>
                                                </a:r>
                                              </a:p>
                                            </p:txBody>
                                          </p:sp>
                                        </p:grpSp>
                                        <p:sp>
                                          <p:nvSpPr>
                                            <p:cNvPr id="64" name="152 Rectángulo redondeado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C34803BE-55F6-4285-BD73-E11C3C615180}"/>
                                                </a:ext>
                                              </a:extLst>
                                            </p:cNvPr>
                                            <p:cNvSpPr/>
                                            <p:nvPr/>
                                          </p:nvSpPr>
                                          <p:spPr>
                                            <a:xfrm>
                                              <a:off x="5908688" y="4255461"/>
                                              <a:ext cx="1080000" cy="432000"/>
                                            </a:xfrm>
                                            <a:prstGeom prst="roundRect">
                                              <a:avLst/>
                                            </a:prstGeom>
                                            <a:solidFill>
                                              <a:schemeClr val="accent5">
                                                <a:lumMod val="20000"/>
                                                <a:lumOff val="80000"/>
                                              </a:schemeClr>
                                            </a:solidFill>
                                            <a:ln/>
                                          </p:spPr>
                                          <p:style>
                                            <a:lnRef idx="1">
                                              <a:schemeClr val="accent6"/>
                                            </a:lnRef>
                                            <a:fillRef idx="2">
                                              <a:schemeClr val="accent6"/>
                                            </a:fillRef>
                                            <a:effectRef idx="1">
                                              <a:schemeClr val="accent6"/>
                                            </a:effectRef>
                                            <a:fontRef idx="minor">
                                              <a:schemeClr val="dk1"/>
                                            </a:fontRef>
                                          </p:style>
                                          <p:txBody>
                                            <a:bodyPr rtlCol="0" anchor="ctr"/>
                                            <a:lstStyle>
                                              <a:defPPr>
                                                <a:defRPr lang="es-MX"/>
                                              </a:defPPr>
                                              <a:lvl1pPr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1pPr>
                                              <a:lvl2pPr marL="4572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2pPr>
                                              <a:lvl3pPr marL="9144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3pPr>
                                              <a:lvl4pPr marL="13716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4pPr>
                                              <a:lvl5pPr marL="18288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5pPr>
                                              <a:lvl6pPr marL="22860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6pPr>
                                              <a:lvl7pPr marL="27432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7pPr>
                                              <a:lvl8pPr marL="32004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8pPr>
                                              <a:lvl9pPr marL="36576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9pPr>
                                            </a:lstStyle>
                                            <a:p>
                                              <a:pPr algn="ctr"/>
                                              <a:r>
                                                <a:rPr lang="es-MX" sz="900" dirty="0">
                                                  <a:solidFill>
                                                    <a:schemeClr val="accent2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Arial" panose="020B0604020202020204" pitchFamily="34" charset="0"/>
                                                  <a:cs typeface="Arial" panose="020B0604020202020204" pitchFamily="34" charset="0"/>
                                                </a:rPr>
                                                <a:t>Uso del agua</a:t>
                                              </a:r>
                                            </a:p>
                                          </p:txBody>
                                        </p:sp>
                                        <p:sp>
                                          <p:nvSpPr>
                                            <p:cNvPr id="65" name="152 Rectángulo redondeado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15514322-40ED-4DE0-9DEC-73468660DA40}"/>
                                                </a:ext>
                                              </a:extLst>
                                            </p:cNvPr>
                                            <p:cNvSpPr/>
                                            <p:nvPr/>
                                          </p:nvSpPr>
                                          <p:spPr>
                                            <a:xfrm>
                                              <a:off x="5908808" y="4931405"/>
                                              <a:ext cx="1080000" cy="432000"/>
                                            </a:xfrm>
                                            <a:prstGeom prst="roundRect">
                                              <a:avLst/>
                                            </a:prstGeom>
                                            <a:solidFill>
                                              <a:schemeClr val="accent5">
                                                <a:lumMod val="20000"/>
                                                <a:lumOff val="80000"/>
                                              </a:schemeClr>
                                            </a:solidFill>
                                            <a:ln/>
                                          </p:spPr>
                                          <p:style>
                                            <a:lnRef idx="1">
                                              <a:schemeClr val="accent6"/>
                                            </a:lnRef>
                                            <a:fillRef idx="2">
                                              <a:schemeClr val="accent6"/>
                                            </a:fillRef>
                                            <a:effectRef idx="1">
                                              <a:schemeClr val="accent6"/>
                                            </a:effectRef>
                                            <a:fontRef idx="minor">
                                              <a:schemeClr val="dk1"/>
                                            </a:fontRef>
                                          </p:style>
                                          <p:txBody>
                                            <a:bodyPr rtlCol="0" anchor="ctr"/>
                                            <a:lstStyle>
                                              <a:defPPr>
                                                <a:defRPr lang="es-MX"/>
                                              </a:defPPr>
                                              <a:lvl1pPr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1pPr>
                                              <a:lvl2pPr marL="4572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2pPr>
                                              <a:lvl3pPr marL="9144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3pPr>
                                              <a:lvl4pPr marL="13716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4pPr>
                                              <a:lvl5pPr marL="1828800" algn="l" rtl="0" fontAlgn="base">
                                                <a:spcBef>
                                                  <a:spcPct val="0"/>
                                                </a:spcBef>
                                                <a:spcAft>
                                                  <a:spcPct val="0"/>
                                                </a:spcAft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5pPr>
                                              <a:lvl6pPr marL="22860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6pPr>
                                              <a:lvl7pPr marL="27432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7pPr>
                                              <a:lvl8pPr marL="32004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8pPr>
                                              <a:lvl9pPr marL="3657600" algn="l" defTabSz="914400" rtl="0" eaLnBrk="1" latinLnBrk="0" hangingPunct="1">
                                                <a:defRPr kern="1200">
                                                  <a:solidFill>
                                                    <a:schemeClr val="lt1"/>
                                                  </a:solidFill>
                                                  <a:latin typeface="+mn-lt"/>
                                                  <a:ea typeface="+mn-ea"/>
                                                  <a:cs typeface="+mn-cs"/>
                                                </a:defRPr>
                                              </a:lvl9pPr>
                                            </a:lstStyle>
                                            <a:p>
                                              <a:pPr algn="ctr"/>
                                              <a:r>
                                                <a:rPr lang="es-MX" sz="900" dirty="0">
                                                  <a:solidFill>
                                                    <a:schemeClr val="accent2">
                                                      <a:lumMod val="50000"/>
                                                    </a:schemeClr>
                                                  </a:solidFill>
                                                  <a:latin typeface="Arial" panose="020B0604020202020204" pitchFamily="34" charset="0"/>
                                                  <a:cs typeface="Arial" panose="020B0604020202020204" pitchFamily="34" charset="0"/>
                                                </a:rPr>
                                                <a:t>Control de energía eléctrica</a:t>
                                              </a:r>
                                            </a:p>
                                          </p:txBody>
                                        </p:sp>
                                      </p:grpSp>
                                      <p:sp>
                                        <p:nvSpPr>
                                          <p:cNvPr id="62" name="152 Rectángulo redondeado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2607C960-5274-4446-892A-A53309F2AE99}"/>
                                              </a:ext>
                                            </a:extLst>
                                          </p:cNvPr>
                                          <p:cNvSpPr/>
                                          <p:nvPr/>
                                        </p:nvSpPr>
                                        <p:spPr>
                                          <a:xfrm>
                                            <a:off x="4027411" y="5070392"/>
                                            <a:ext cx="1080000" cy="432000"/>
                                          </a:xfrm>
                                          <a:prstGeom prst="roundRect">
                                            <a:avLst/>
                                          </a:prstGeom>
                                          <a:solidFill>
                                            <a:schemeClr val="accent5">
                                              <a:lumMod val="20000"/>
                                              <a:lumOff val="80000"/>
                                            </a:schemeClr>
                                          </a:solidFill>
                                          <a:ln/>
                                        </p:spPr>
                                        <p:style>
                                          <a:lnRef idx="1">
                                            <a:schemeClr val="accent6"/>
                                          </a:lnRef>
                                          <a:fillRef idx="2">
                                            <a:schemeClr val="accent6"/>
                                          </a:fillRef>
                                          <a:effectRef idx="1">
                                            <a:schemeClr val="accent6"/>
                                          </a:effectRef>
                                          <a:fontRef idx="minor">
                                            <a:schemeClr val="dk1"/>
                                          </a:fontRef>
                                        </p:style>
                                        <p:txBody>
                                          <a:bodyPr rtlCol="0" anchor="ctr"/>
                                          <a:lstStyle>
                                            <a:defPPr>
                                              <a:defRPr lang="es-MX"/>
                                            </a:defPPr>
                                            <a:lvl1pPr algn="l" rtl="0" fontAlgn="base"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1pPr>
                                            <a:lvl2pPr marL="457200" algn="l" rtl="0" fontAlgn="base"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2pPr>
                                            <a:lvl3pPr marL="914400" algn="l" rtl="0" fontAlgn="base"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3pPr>
                                            <a:lvl4pPr marL="1371600" algn="l" rtl="0" fontAlgn="base"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4pPr>
                                            <a:lvl5pPr marL="1828800" algn="l" rtl="0" fontAlgn="base"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5pPr>
                                            <a:lvl6pPr marL="2286000" algn="l" defTabSz="914400" rtl="0" eaLnBrk="1" latinLnBrk="0" hangingPunct="1"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6pPr>
                                            <a:lvl7pPr marL="2743200" algn="l" defTabSz="914400" rtl="0" eaLnBrk="1" latinLnBrk="0" hangingPunct="1"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7pPr>
                                            <a:lvl8pPr marL="3200400" algn="l" defTabSz="914400" rtl="0" eaLnBrk="1" latinLnBrk="0" hangingPunct="1"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8pPr>
                                            <a:lvl9pPr marL="3657600" algn="l" defTabSz="914400" rtl="0" eaLnBrk="1" latinLnBrk="0" hangingPunct="1">
                                              <a:defRPr kern="120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defRPr>
                                            </a:lvl9pPr>
                                          </a:lstStyle>
                                          <a:p>
                                            <a:pPr algn="ctr"/>
                                            <a:r>
                                              <a:rPr lang="es-MX" sz="900" dirty="0">
                                                <a:solidFill>
                                                  <a:schemeClr val="accent2">
                                                    <a:lumMod val="50000"/>
                                                  </a:schemeClr>
                                                </a:solidFill>
                                                <a:latin typeface="Arial" panose="020B0604020202020204" pitchFamily="34" charset="0"/>
                                                <a:cs typeface="Arial" panose="020B0604020202020204" pitchFamily="34" charset="0"/>
                                              </a:rPr>
                                              <a:t>Comunicación</a:t>
                                            </a:r>
                                          </a:p>
                                        </p:txBody>
                                      </p:sp>
                                    </p:grpSp>
                                    <p:cxnSp>
                                      <p:nvCxnSpPr>
                                        <p:cNvPr id="60" name="Conector recto de flecha 59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D978A18F-D873-4761-B369-7061AB016FBE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  <a:stCxn id="83" idx="3"/>
                                          <a:endCxn id="79" idx="1"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5115522" y="2377908"/>
                                          <a:ext cx="392702" cy="0"/>
                                        </a:xfrm>
                                        <a:prstGeom prst="straightConnector1">
                                          <a:avLst/>
                                        </a:prstGeom>
                                        <a:ln>
                                          <a:headEnd type="triangle"/>
                                          <a:tailEnd type="triangle"/>
                                        </a:ln>
                                      </p:spPr>
                                      <p:style>
                                        <a:lnRef idx="1">
                                          <a:schemeClr val="dk1"/>
                                        </a:lnRef>
                                        <a:fillRef idx="0">
                                          <a:schemeClr val="dk1"/>
                                        </a:fillRef>
                                        <a:effectRef idx="0">
                                          <a:schemeClr val="dk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sp>
                                    <p:nvSpPr>
                                      <p:cNvPr id="20" name="Diagrama de flujo: conector 19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951AF9B0-407C-4A31-B31C-E3C7B1E6190B}"/>
                                          </a:ext>
                                        </a:extLst>
                                      </p:cNvPr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4153462" y="3443179"/>
                                        <a:ext cx="844119" cy="760240"/>
                                      </a:xfrm>
                                      <a:prstGeom prst="flowChartConnector">
                                        <a:avLst/>
                                      </a:prstGeom>
                                    </p:spPr>
                                    <p:style>
                                      <a:lnRef idx="2">
                                        <a:schemeClr val="accent6"/>
                                      </a:lnRef>
                                      <a:fillRef idx="1">
                                        <a:schemeClr val="lt1"/>
                                      </a:fillRef>
                                      <a:effectRef idx="0">
                                        <a:schemeClr val="accent6"/>
                                      </a:effectRef>
                                      <a:fontRef idx="minor">
                                        <a:schemeClr val="dk1"/>
                                      </a:fontRef>
                                    </p:style>
                                    <p:txBody>
                                      <a:bodyPr rtlCol="0" anchor="ctr"/>
                                      <a:lstStyle/>
                                      <a:p>
                                        <a:pPr algn="ctr"/>
                                        <a:r>
                                          <a:rPr lang="es-MX" sz="700" dirty="0">
                                            <a:latin typeface="Arial" panose="020B0604020202020204" pitchFamily="34" charset="0"/>
                                            <a:cs typeface="Arial" panose="020B0604020202020204" pitchFamily="34" charset="0"/>
                                          </a:rPr>
                                          <a:t>Información documentada</a:t>
                                        </a: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49" name="152 Rectángulo redondeado">
                                      <a:extLst>
                                        <a:ext uri="{FF2B5EF4-FFF2-40B4-BE49-F238E27FC236}">
                                          <a16:creationId xmlns:a16="http://schemas.microsoft.com/office/drawing/2014/main" id="{ED899D50-16BD-4FB2-A317-D5A49AEAF809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27784" y="4998336"/>
                                      <a:ext cx="1080000" cy="432000"/>
                                    </a:xfrm>
                                    <a:prstGeom prst="roundRect">
                                      <a:avLst/>
                                    </a:prstGeom>
                                    <a:solidFill>
                                      <a:schemeClr val="accent5">
                                        <a:lumMod val="20000"/>
                                        <a:lumOff val="80000"/>
                                      </a:schemeClr>
                                    </a:solidFill>
                                    <a:ln/>
                                  </p:spPr>
                                  <p:style>
                                    <a:lnRef idx="1">
                                      <a:schemeClr val="accent6"/>
                                    </a:lnRef>
                                    <a:fillRef idx="2">
                                      <a:schemeClr val="accent6"/>
                                    </a:fillRef>
                                    <a:effectRef idx="1">
                                      <a:schemeClr val="accent6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tlCol="0" anchor="ctr"/>
                                    <a:lstStyle>
                                      <a:defPPr>
                                        <a:defRPr lang="es-MX"/>
                                      </a:defPPr>
                                      <a:lvl1pPr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1pPr>
                                      <a:lvl2pPr marL="4572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2pPr>
                                      <a:lvl3pPr marL="9144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3pPr>
                                      <a:lvl4pPr marL="13716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4pPr>
                                      <a:lvl5pPr marL="18288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5pPr>
                                      <a:lvl6pPr marL="22860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6pPr>
                                      <a:lvl7pPr marL="27432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7pPr>
                                      <a:lvl8pPr marL="32004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8pPr>
                                      <a:lvl9pPr marL="36576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9pPr>
                                    </a:lstStyle>
                                    <a:p>
                                      <a:pPr algn="ctr"/>
                                      <a:r>
                                        <a:rPr lang="es-MX" sz="900" dirty="0">
                                          <a:solidFill>
                                            <a:schemeClr val="accent2">
                                              <a:lumMod val="50000"/>
                                            </a:schemeClr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Respuesta ante emergencias</a:t>
                                      </a:r>
                                    </a:p>
                                  </p:txBody>
                                </p:sp>
                              </p:grpSp>
                              <p:cxnSp>
                                <p:nvCxnSpPr>
                                  <p:cNvPr id="23" name="Conector recto de flecha 22">
                                    <a:extLst>
                                      <a:ext uri="{FF2B5EF4-FFF2-40B4-BE49-F238E27FC236}">
                                        <a16:creationId xmlns:a16="http://schemas.microsoft.com/office/drawing/2014/main" id="{845AF724-FFE7-4940-BD96-5131E700DBFC}"/>
                                      </a:ext>
                                    </a:extLst>
                                  </p:cNvPr>
                                  <p:cNvCxnSpPr>
                                    <a:stCxn id="99" idx="3"/>
                                    <a:endCxn id="83" idx="1"/>
                                  </p:cNvCxnSpPr>
                                  <p:nvPr/>
                                </p:nvCxnSpPr>
                                <p:spPr>
                                  <a:xfrm>
                                    <a:off x="3707784" y="2377908"/>
                                    <a:ext cx="327738" cy="0"/>
                                  </a:xfrm>
                                  <a:prstGeom prst="straightConnector1">
                                    <a:avLst/>
                                  </a:prstGeom>
                                  <a:ln>
                                    <a:solidFill>
                                      <a:srgbClr val="003300"/>
                                    </a:solidFill>
                                    <a:headEnd type="triangle"/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25" name="Conector recto de flecha 24">
                                    <a:extLst>
                                      <a:ext uri="{FF2B5EF4-FFF2-40B4-BE49-F238E27FC236}">
                                        <a16:creationId xmlns:a16="http://schemas.microsoft.com/office/drawing/2014/main" id="{8D89B2D6-713B-4B3B-A606-8E7C7EC839C0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  <a:stCxn id="99" idx="2"/>
                                    <a:endCxn id="87" idx="0"/>
                                  </p:cNvCxnSpPr>
                                  <p:nvPr/>
                                </p:nvCxnSpPr>
                                <p:spPr>
                                  <a:xfrm>
                                    <a:off x="3167784" y="2593908"/>
                                    <a:ext cx="0" cy="258504"/>
                                  </a:xfrm>
                                  <a:prstGeom prst="straightConnector1">
                                    <a:avLst/>
                                  </a:prstGeom>
                                  <a:ln>
                                    <a:solidFill>
                                      <a:srgbClr val="003300"/>
                                    </a:solidFill>
                                    <a:headEnd type="triangle"/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0" name="Conector recto de flecha 29">
                                    <a:extLst>
                                      <a:ext uri="{FF2B5EF4-FFF2-40B4-BE49-F238E27FC236}">
                                        <a16:creationId xmlns:a16="http://schemas.microsoft.com/office/drawing/2014/main" id="{22D8F757-B1A1-44D1-BC12-CF6C551B990F}"/>
                                      </a:ext>
                                    </a:extLst>
                                  </p:cNvPr>
                                  <p:cNvCxnSpPr>
                                    <a:stCxn id="83" idx="2"/>
                                    <a:endCxn id="86" idx="0"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4571521" y="2593908"/>
                                    <a:ext cx="4001" cy="259028"/>
                                  </a:xfrm>
                                  <a:prstGeom prst="straightConnector1">
                                    <a:avLst/>
                                  </a:prstGeom>
                                  <a:ln>
                                    <a:solidFill>
                                      <a:srgbClr val="003300"/>
                                    </a:solidFill>
                                    <a:headEnd type="triangle"/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33" name="Conector recto de flecha 32">
                                  <a:extLst>
                                    <a:ext uri="{FF2B5EF4-FFF2-40B4-BE49-F238E27FC236}">
                                      <a16:creationId xmlns:a16="http://schemas.microsoft.com/office/drawing/2014/main" id="{1AF4B77C-4C39-4D66-B2DD-BB6EF2DF499C}"/>
                                    </a:ext>
                                  </a:extLst>
                                </p:cNvPr>
                                <p:cNvCxnSpPr>
                                  <a:stCxn id="79" idx="2"/>
                                  <a:endCxn id="81" idx="0"/>
                                </p:cNvCxnSpPr>
                                <p:nvPr/>
                              </p:nvCxnSpPr>
                              <p:spPr>
                                <a:xfrm>
                                  <a:off x="6048224" y="2593908"/>
                                  <a:ext cx="0" cy="259076"/>
                                </a:xfrm>
                                <a:prstGeom prst="straightConnector1">
                                  <a:avLst/>
                                </a:prstGeom>
                                <a:ln>
                                  <a:solidFill>
                                    <a:srgbClr val="003300"/>
                                  </a:solidFill>
                                  <a:headEnd type="triangle"/>
                                  <a:tailEnd type="triangle"/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36" name="Conector recto de flecha 35">
                                <a:extLst>
                                  <a:ext uri="{FF2B5EF4-FFF2-40B4-BE49-F238E27FC236}">
                                    <a16:creationId xmlns:a16="http://schemas.microsoft.com/office/drawing/2014/main" id="{21C5EF68-E35C-487E-B562-641668A890E9}"/>
                                  </a:ext>
                                </a:extLst>
                              </p:cNvPr>
                              <p:cNvCxnSpPr>
                                <a:stCxn id="20" idx="1"/>
                                <a:endCxn id="87" idx="3"/>
                              </p:cNvCxnSpPr>
                              <p:nvPr/>
                            </p:nvCxnSpPr>
                            <p:spPr>
                              <a:xfrm flipH="1" flipV="1">
                                <a:off x="3707784" y="3086081"/>
                                <a:ext cx="569296" cy="486102"/>
                              </a:xfrm>
                              <a:prstGeom prst="straightConnector1">
                                <a:avLst/>
                              </a:prstGeom>
                              <a:ln>
                                <a:solidFill>
                                  <a:srgbClr val="003300"/>
                                </a:solidFill>
                                <a:headEnd type="triangle"/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8" name="Conector recto de flecha 37">
                                <a:extLst>
                                  <a:ext uri="{FF2B5EF4-FFF2-40B4-BE49-F238E27FC236}">
                                    <a16:creationId xmlns:a16="http://schemas.microsoft.com/office/drawing/2014/main" id="{BD84DA79-5087-4760-938D-ED8D0C7773DC}"/>
                                  </a:ext>
                                </a:extLst>
                              </p:cNvPr>
                              <p:cNvCxnSpPr>
                                <a:cxnSpLocks/>
                                <a:stCxn id="86" idx="2"/>
                                <a:endCxn id="20" idx="0"/>
                              </p:cNvCxnSpPr>
                              <p:nvPr/>
                            </p:nvCxnSpPr>
                            <p:spPr>
                              <a:xfrm>
                                <a:off x="4571521" y="3302605"/>
                                <a:ext cx="4001" cy="158243"/>
                              </a:xfrm>
                              <a:prstGeom prst="straightConnector1">
                                <a:avLst/>
                              </a:prstGeom>
                              <a:ln>
                                <a:solidFill>
                                  <a:srgbClr val="003300"/>
                                </a:solidFill>
                                <a:headEnd type="triangle"/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42" name="Conector recto de flecha 41">
                              <a:extLst>
                                <a:ext uri="{FF2B5EF4-FFF2-40B4-BE49-F238E27FC236}">
                                  <a16:creationId xmlns:a16="http://schemas.microsoft.com/office/drawing/2014/main" id="{9D7D546F-524A-4230-96CC-BB9FB752ED2C}"/>
                                </a:ext>
                              </a:extLst>
                            </p:cNvPr>
                            <p:cNvCxnSpPr>
                              <a:stCxn id="81" idx="2"/>
                              <a:endCxn id="67" idx="0"/>
                            </p:cNvCxnSpPr>
                            <p:nvPr/>
                          </p:nvCxnSpPr>
                          <p:spPr>
                            <a:xfrm>
                              <a:off x="6048224" y="3302653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>
                              <a:solidFill>
                                <a:srgbClr val="003300"/>
                              </a:solidFill>
                              <a:headEnd type="triangle"/>
                              <a:tailEnd type="triangle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4" name="Conector recto de flecha 43">
                              <a:extLst>
                                <a:ext uri="{FF2B5EF4-FFF2-40B4-BE49-F238E27FC236}">
                                  <a16:creationId xmlns:a16="http://schemas.microsoft.com/office/drawing/2014/main" id="{E08277FF-B686-4A2F-9EDD-8E5C6F7C2A44}"/>
                                </a:ext>
                              </a:extLst>
                            </p:cNvPr>
                            <p:cNvCxnSpPr>
                              <a:stCxn id="87" idx="2"/>
                              <a:endCxn id="89" idx="0"/>
                            </p:cNvCxnSpPr>
                            <p:nvPr/>
                          </p:nvCxnSpPr>
                          <p:spPr>
                            <a:xfrm>
                              <a:off x="3167784" y="3302081"/>
                              <a:ext cx="0" cy="288604"/>
                            </a:xfrm>
                            <a:prstGeom prst="straightConnector1">
                              <a:avLst/>
                            </a:prstGeom>
                            <a:ln>
                              <a:solidFill>
                                <a:srgbClr val="003300"/>
                              </a:solidFill>
                              <a:headEnd type="triangle"/>
                              <a:tailEnd type="triangle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47" name="Conector recto de flecha 46">
                            <a:extLst>
                              <a:ext uri="{FF2B5EF4-FFF2-40B4-BE49-F238E27FC236}">
                                <a16:creationId xmlns:a16="http://schemas.microsoft.com/office/drawing/2014/main" id="{718E6E62-0761-4FC1-9D9B-026640021058}"/>
                              </a:ext>
                            </a:extLst>
                          </p:cNvPr>
                          <p:cNvCxnSpPr>
                            <a:cxnSpLocks/>
                            <a:stCxn id="20" idx="7"/>
                            <a:endCxn id="81" idx="1"/>
                          </p:cNvCxnSpPr>
                          <p:nvPr/>
                        </p:nvCxnSpPr>
                        <p:spPr>
                          <a:xfrm flipV="1">
                            <a:off x="4873963" y="3086653"/>
                            <a:ext cx="634261" cy="485530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rgbClr val="003300"/>
                            </a:solidFill>
                            <a:headEnd type="triangle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51" name="Conector recto de flecha 50">
                            <a:extLst>
                              <a:ext uri="{FF2B5EF4-FFF2-40B4-BE49-F238E27FC236}">
                                <a16:creationId xmlns:a16="http://schemas.microsoft.com/office/drawing/2014/main" id="{292F62DB-0B31-45D1-887D-0387B4D6FCF7}"/>
                              </a:ext>
                            </a:extLst>
                          </p:cNvPr>
                          <p:cNvCxnSpPr>
                            <a:cxnSpLocks/>
                            <a:stCxn id="20" idx="6"/>
                            <a:endCxn id="67" idx="1"/>
                          </p:cNvCxnSpPr>
                          <p:nvPr/>
                        </p:nvCxnSpPr>
                        <p:spPr>
                          <a:xfrm flipV="1">
                            <a:off x="4997581" y="3806685"/>
                            <a:ext cx="510643" cy="34283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rgbClr val="003300"/>
                            </a:solidFill>
                            <a:headEnd type="triangle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6" name="Conector recto de flecha 55">
                          <a:extLst>
                            <a:ext uri="{FF2B5EF4-FFF2-40B4-BE49-F238E27FC236}">
                              <a16:creationId xmlns:a16="http://schemas.microsoft.com/office/drawing/2014/main" id="{89B44631-188F-44AC-BD1A-755758C0ADFE}"/>
                            </a:ext>
                          </a:extLst>
                        </p:cNvPr>
                        <p:cNvCxnSpPr>
                          <a:cxnSpLocks/>
                          <a:stCxn id="20" idx="2"/>
                          <a:endCxn id="89" idx="3"/>
                        </p:cNvCxnSpPr>
                        <p:nvPr/>
                      </p:nvCxnSpPr>
                      <p:spPr>
                        <a:xfrm flipH="1" flipV="1">
                          <a:off x="3707784" y="3789016"/>
                          <a:ext cx="445678" cy="34283"/>
                        </a:xfrm>
                        <a:prstGeom prst="straightConnector1">
                          <a:avLst/>
                        </a:prstGeom>
                        <a:ln>
                          <a:solidFill>
                            <a:srgbClr val="003300"/>
                          </a:solidFill>
                          <a:headEnd type="triangle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02" name="Conector recto de flecha 101">
                        <a:extLst>
                          <a:ext uri="{FF2B5EF4-FFF2-40B4-BE49-F238E27FC236}">
                            <a16:creationId xmlns:a16="http://schemas.microsoft.com/office/drawing/2014/main" id="{EA34B1C2-D617-43E6-AFDD-9DEAE39C5847}"/>
                          </a:ext>
                        </a:extLst>
                      </p:cNvPr>
                      <p:cNvCxnSpPr>
                        <a:stCxn id="89" idx="2"/>
                        <a:endCxn id="90" idx="0"/>
                      </p:cNvCxnSpPr>
                      <p:nvPr/>
                    </p:nvCxnSpPr>
                    <p:spPr>
                      <a:xfrm>
                        <a:off x="3167784" y="4005016"/>
                        <a:ext cx="0" cy="288080"/>
                      </a:xfrm>
                      <a:prstGeom prst="straightConnector1">
                        <a:avLst/>
                      </a:prstGeom>
                      <a:ln>
                        <a:solidFill>
                          <a:srgbClr val="003300"/>
                        </a:solidFill>
                        <a:headEnd type="triangle"/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05" name="Conector recto de flecha 104">
                      <a:extLst>
                        <a:ext uri="{FF2B5EF4-FFF2-40B4-BE49-F238E27FC236}">
                          <a16:creationId xmlns:a16="http://schemas.microsoft.com/office/drawing/2014/main" id="{3309395B-AB49-4799-90B1-213559DCF0E7}"/>
                        </a:ext>
                      </a:extLst>
                    </p:cNvPr>
                    <p:cNvCxnSpPr>
                      <a:stCxn id="67" idx="2"/>
                      <a:endCxn id="64" idx="0"/>
                    </p:cNvCxnSpPr>
                    <p:nvPr/>
                  </p:nvCxnSpPr>
                  <p:spPr>
                    <a:xfrm flipH="1">
                      <a:off x="6048104" y="4005016"/>
                      <a:ext cx="120" cy="317424"/>
                    </a:xfrm>
                    <a:prstGeom prst="straightConnector1">
                      <a:avLst/>
                    </a:prstGeom>
                    <a:ln>
                      <a:solidFill>
                        <a:srgbClr val="003300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5" name="Conector recto de flecha 114">
                    <a:extLst>
                      <a:ext uri="{FF2B5EF4-FFF2-40B4-BE49-F238E27FC236}">
                        <a16:creationId xmlns:a16="http://schemas.microsoft.com/office/drawing/2014/main" id="{D3E6B8D4-5970-41A6-9746-620885EE2C0F}"/>
                      </a:ext>
                    </a:extLst>
                  </p:cNvPr>
                  <p:cNvCxnSpPr>
                    <a:stCxn id="20" idx="4"/>
                    <a:endCxn id="84" idx="0"/>
                  </p:cNvCxnSpPr>
                  <p:nvPr/>
                </p:nvCxnSpPr>
                <p:spPr>
                  <a:xfrm flipH="1">
                    <a:off x="4567411" y="4218259"/>
                    <a:ext cx="8111" cy="218901"/>
                  </a:xfrm>
                  <a:prstGeom prst="straightConnector1">
                    <a:avLst/>
                  </a:prstGeom>
                  <a:ln>
                    <a:solidFill>
                      <a:srgbClr val="003300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26" name="Conector recto de flecha 1025">
                  <a:extLst>
                    <a:ext uri="{FF2B5EF4-FFF2-40B4-BE49-F238E27FC236}">
                      <a16:creationId xmlns:a16="http://schemas.microsoft.com/office/drawing/2014/main" id="{9CF8C880-AECA-4CA3-A6C3-18BD2034EDDD}"/>
                    </a:ext>
                  </a:extLst>
                </p:cNvPr>
                <p:cNvCxnSpPr>
                  <a:stCxn id="64" idx="1"/>
                  <a:endCxn id="20" idx="5"/>
                </p:cNvCxnSpPr>
                <p:nvPr/>
              </p:nvCxnSpPr>
              <p:spPr>
                <a:xfrm flipH="1" flipV="1">
                  <a:off x="4873963" y="4106924"/>
                  <a:ext cx="634141" cy="446356"/>
                </a:xfrm>
                <a:prstGeom prst="straightConnector1">
                  <a:avLst/>
                </a:prstGeom>
                <a:ln>
                  <a:solidFill>
                    <a:srgbClr val="0033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8" name="Conector recto de flecha 1027">
                  <a:extLst>
                    <a:ext uri="{FF2B5EF4-FFF2-40B4-BE49-F238E27FC236}">
                      <a16:creationId xmlns:a16="http://schemas.microsoft.com/office/drawing/2014/main" id="{7A986211-519E-4F4F-94EF-5283BE58D23D}"/>
                    </a:ext>
                  </a:extLst>
                </p:cNvPr>
                <p:cNvCxnSpPr>
                  <a:stCxn id="90" idx="3"/>
                  <a:endCxn id="20" idx="3"/>
                </p:cNvCxnSpPr>
                <p:nvPr/>
              </p:nvCxnSpPr>
              <p:spPr>
                <a:xfrm flipV="1">
                  <a:off x="3707784" y="4106924"/>
                  <a:ext cx="569296" cy="417012"/>
                </a:xfrm>
                <a:prstGeom prst="straightConnector1">
                  <a:avLst/>
                </a:prstGeom>
                <a:ln>
                  <a:solidFill>
                    <a:srgbClr val="0033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31" name="Conector recto de flecha 1030">
                <a:extLst>
                  <a:ext uri="{FF2B5EF4-FFF2-40B4-BE49-F238E27FC236}">
                    <a16:creationId xmlns:a16="http://schemas.microsoft.com/office/drawing/2014/main" id="{8504D834-3E52-4E5A-B7DB-5F3C67A16A54}"/>
                  </a:ext>
                </a:extLst>
              </p:cNvPr>
              <p:cNvCxnSpPr>
                <a:stCxn id="90" idx="2"/>
                <a:endCxn id="49" idx="0"/>
              </p:cNvCxnSpPr>
              <p:nvPr/>
            </p:nvCxnSpPr>
            <p:spPr>
              <a:xfrm>
                <a:off x="3167784" y="4739936"/>
                <a:ext cx="0" cy="273240"/>
              </a:xfrm>
              <a:prstGeom prst="straightConnector1">
                <a:avLst/>
              </a:prstGeom>
              <a:ln>
                <a:solidFill>
                  <a:srgbClr val="0033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3" name="Conector recto de flecha 1032">
                <a:extLst>
                  <a:ext uri="{FF2B5EF4-FFF2-40B4-BE49-F238E27FC236}">
                    <a16:creationId xmlns:a16="http://schemas.microsoft.com/office/drawing/2014/main" id="{B473AE55-1F8A-4959-983A-60CCF4D22267}"/>
                  </a:ext>
                </a:extLst>
              </p:cNvPr>
              <p:cNvCxnSpPr>
                <a:stCxn id="84" idx="2"/>
                <a:endCxn id="62" idx="0"/>
              </p:cNvCxnSpPr>
              <p:nvPr/>
            </p:nvCxnSpPr>
            <p:spPr>
              <a:xfrm>
                <a:off x="4567411" y="4869160"/>
                <a:ext cx="0" cy="216072"/>
              </a:xfrm>
              <a:prstGeom prst="straightConnector1">
                <a:avLst/>
              </a:prstGeom>
              <a:ln>
                <a:solidFill>
                  <a:srgbClr val="0033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6" name="Conector recto de flecha 1035">
                <a:extLst>
                  <a:ext uri="{FF2B5EF4-FFF2-40B4-BE49-F238E27FC236}">
                    <a16:creationId xmlns:a16="http://schemas.microsoft.com/office/drawing/2014/main" id="{0A513552-1847-4AD5-BB74-1D066D1983D6}"/>
                  </a:ext>
                </a:extLst>
              </p:cNvPr>
              <p:cNvCxnSpPr>
                <a:stCxn id="64" idx="2"/>
                <a:endCxn id="65" idx="0"/>
              </p:cNvCxnSpPr>
              <p:nvPr/>
            </p:nvCxnSpPr>
            <p:spPr>
              <a:xfrm>
                <a:off x="6048104" y="4769280"/>
                <a:ext cx="120" cy="243944"/>
              </a:xfrm>
              <a:prstGeom prst="straightConnector1">
                <a:avLst/>
              </a:prstGeom>
              <a:ln>
                <a:solidFill>
                  <a:srgbClr val="0033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40" name="Conector recto de flecha 1039">
              <a:extLst>
                <a:ext uri="{FF2B5EF4-FFF2-40B4-BE49-F238E27FC236}">
                  <a16:creationId xmlns:a16="http://schemas.microsoft.com/office/drawing/2014/main" id="{0BF694A9-9122-4980-A2CF-F7B87CDABCAE}"/>
                </a:ext>
              </a:extLst>
            </p:cNvPr>
            <p:cNvCxnSpPr>
              <a:cxnSpLocks/>
              <a:stCxn id="49" idx="3"/>
              <a:endCxn id="62" idx="1"/>
            </p:cNvCxnSpPr>
            <p:nvPr/>
          </p:nvCxnSpPr>
          <p:spPr>
            <a:xfrm>
              <a:off x="3707784" y="5229176"/>
              <a:ext cx="319627" cy="72056"/>
            </a:xfrm>
            <a:prstGeom prst="straightConnector1">
              <a:avLst/>
            </a:prstGeom>
            <a:ln>
              <a:solidFill>
                <a:srgbClr val="0033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Conector recto de flecha 1044">
              <a:extLst>
                <a:ext uri="{FF2B5EF4-FFF2-40B4-BE49-F238E27FC236}">
                  <a16:creationId xmlns:a16="http://schemas.microsoft.com/office/drawing/2014/main" id="{249E16E1-312F-4C2E-AF06-7F7E4DEF9F6C}"/>
                </a:ext>
              </a:extLst>
            </p:cNvPr>
            <p:cNvCxnSpPr>
              <a:stCxn id="62" idx="3"/>
              <a:endCxn id="65" idx="1"/>
            </p:cNvCxnSpPr>
            <p:nvPr/>
          </p:nvCxnSpPr>
          <p:spPr>
            <a:xfrm flipV="1">
              <a:off x="5107411" y="5229224"/>
              <a:ext cx="400813" cy="72008"/>
            </a:xfrm>
            <a:prstGeom prst="straightConnector1">
              <a:avLst/>
            </a:prstGeom>
            <a:ln>
              <a:solidFill>
                <a:srgbClr val="0033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300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7761562" y="-5482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0539B5-6CD1-4958-B854-938114838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322394"/>
              </p:ext>
            </p:extLst>
          </p:nvPr>
        </p:nvGraphicFramePr>
        <p:xfrm>
          <a:off x="1322663" y="137234"/>
          <a:ext cx="6438899" cy="864870"/>
        </p:xfrm>
        <a:graphic>
          <a:graphicData uri="http://schemas.openxmlformats.org/drawingml/2006/table">
            <a:tbl>
              <a:tblPr/>
              <a:tblGrid>
                <a:gridCol w="1485362">
                  <a:extLst>
                    <a:ext uri="{9D8B030D-6E8A-4147-A177-3AD203B41FA5}">
                      <a16:colId xmlns:a16="http://schemas.microsoft.com/office/drawing/2014/main" val="426222765"/>
                    </a:ext>
                  </a:extLst>
                </a:gridCol>
                <a:gridCol w="3152424">
                  <a:extLst>
                    <a:ext uri="{9D8B030D-6E8A-4147-A177-3AD203B41FA5}">
                      <a16:colId xmlns:a16="http://schemas.microsoft.com/office/drawing/2014/main" val="3966619350"/>
                    </a:ext>
                  </a:extLst>
                </a:gridCol>
                <a:gridCol w="1801113">
                  <a:extLst>
                    <a:ext uri="{9D8B030D-6E8A-4147-A177-3AD203B41FA5}">
                      <a16:colId xmlns:a16="http://schemas.microsoft.com/office/drawing/2014/main" val="192708653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Revisión 01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6</a:t>
                      </a:r>
                    </a:p>
                    <a:p>
                      <a:pPr indent="134620"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MAPA DE INTERACCIÓN DE PROCESOS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4117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ITGAM-CA-MA-001-A06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36673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6790"/>
                  </a:ext>
                </a:extLst>
              </a:tr>
            </a:tbl>
          </a:graphicData>
        </a:graphic>
      </p:graphicFrame>
      <p:pic>
        <p:nvPicPr>
          <p:cNvPr id="1025" name="Imagen 1">
            <a:extLst>
              <a:ext uri="{FF2B5EF4-FFF2-40B4-BE49-F238E27FC236}">
                <a16:creationId xmlns:a16="http://schemas.microsoft.com/office/drawing/2014/main" id="{27F1B237-854E-48D7-8E35-FA517441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87" y="195282"/>
            <a:ext cx="11715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D3930809-E1CF-4A65-A830-17935D6058C8}"/>
              </a:ext>
            </a:extLst>
          </p:cNvPr>
          <p:cNvSpPr/>
          <p:nvPr/>
        </p:nvSpPr>
        <p:spPr>
          <a:xfrm>
            <a:off x="2411760" y="113488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dirty="0">
                <a:solidFill>
                  <a:schemeClr val="tx2"/>
                </a:solidFill>
              </a:rPr>
              <a:t>PROCESO ESTRATÉGICO DE ADMINISTRACIÓN DE LOS RECURSOS</a:t>
            </a:r>
          </a:p>
        </p:txBody>
      </p:sp>
      <p:grpSp>
        <p:nvGrpSpPr>
          <p:cNvPr id="52" name="Grupo 51">
            <a:extLst>
              <a:ext uri="{FF2B5EF4-FFF2-40B4-BE49-F238E27FC236}">
                <a16:creationId xmlns:a16="http://schemas.microsoft.com/office/drawing/2014/main" id="{AE67DA56-7CFB-4D7A-B7DE-28BDE525F91F}"/>
              </a:ext>
            </a:extLst>
          </p:cNvPr>
          <p:cNvGrpSpPr/>
          <p:nvPr/>
        </p:nvGrpSpPr>
        <p:grpSpPr>
          <a:xfrm>
            <a:off x="299565" y="2452155"/>
            <a:ext cx="8544869" cy="2520000"/>
            <a:chOff x="389859" y="2518493"/>
            <a:chExt cx="8544869" cy="2520000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168F599E-8A2B-4650-AC9E-6EE1DF59DF99}"/>
                </a:ext>
              </a:extLst>
            </p:cNvPr>
            <p:cNvGrpSpPr/>
            <p:nvPr/>
          </p:nvGrpSpPr>
          <p:grpSpPr>
            <a:xfrm>
              <a:off x="389859" y="2518493"/>
              <a:ext cx="8544869" cy="2520000"/>
              <a:chOff x="389859" y="2518493"/>
              <a:chExt cx="8544869" cy="2520000"/>
            </a:xfrm>
          </p:grpSpPr>
          <p:grpSp>
            <p:nvGrpSpPr>
              <p:cNvPr id="24" name="Grupo 23">
                <a:extLst>
                  <a:ext uri="{FF2B5EF4-FFF2-40B4-BE49-F238E27FC236}">
                    <a16:creationId xmlns:a16="http://schemas.microsoft.com/office/drawing/2014/main" id="{DD6C7D90-7D45-4917-B97E-90439E891CE7}"/>
                  </a:ext>
                </a:extLst>
              </p:cNvPr>
              <p:cNvGrpSpPr/>
              <p:nvPr/>
            </p:nvGrpSpPr>
            <p:grpSpPr>
              <a:xfrm>
                <a:off x="389859" y="2518493"/>
                <a:ext cx="8544869" cy="2520000"/>
                <a:chOff x="389859" y="2518493"/>
                <a:chExt cx="8544869" cy="2520000"/>
              </a:xfrm>
            </p:grpSpPr>
            <p:grpSp>
              <p:nvGrpSpPr>
                <p:cNvPr id="12" name="Grupo 11">
                  <a:extLst>
                    <a:ext uri="{FF2B5EF4-FFF2-40B4-BE49-F238E27FC236}">
                      <a16:creationId xmlns:a16="http://schemas.microsoft.com/office/drawing/2014/main" id="{2AF1FE5A-6D9E-4126-A0CD-E539E9460738}"/>
                    </a:ext>
                  </a:extLst>
                </p:cNvPr>
                <p:cNvGrpSpPr/>
                <p:nvPr/>
              </p:nvGrpSpPr>
              <p:grpSpPr>
                <a:xfrm>
                  <a:off x="389859" y="2518493"/>
                  <a:ext cx="8544869" cy="2520000"/>
                  <a:chOff x="389859" y="2518493"/>
                  <a:chExt cx="8544869" cy="2520000"/>
                </a:xfrm>
              </p:grpSpPr>
              <p:grpSp>
                <p:nvGrpSpPr>
                  <p:cNvPr id="7" name="Grupo 6">
                    <a:extLst>
                      <a:ext uri="{FF2B5EF4-FFF2-40B4-BE49-F238E27FC236}">
                        <a16:creationId xmlns:a16="http://schemas.microsoft.com/office/drawing/2014/main" id="{43DFE07A-92A9-454B-96FE-15CEFCA6E580}"/>
                      </a:ext>
                    </a:extLst>
                  </p:cNvPr>
                  <p:cNvGrpSpPr/>
                  <p:nvPr/>
                </p:nvGrpSpPr>
                <p:grpSpPr>
                  <a:xfrm>
                    <a:off x="389859" y="2518493"/>
                    <a:ext cx="8544869" cy="2520000"/>
                    <a:chOff x="389859" y="2518493"/>
                    <a:chExt cx="8544869" cy="2520000"/>
                  </a:xfrm>
                </p:grpSpPr>
                <p:grpSp>
                  <p:nvGrpSpPr>
                    <p:cNvPr id="63" name="Grupo 62">
                      <a:extLst>
                        <a:ext uri="{FF2B5EF4-FFF2-40B4-BE49-F238E27FC236}">
                          <a16:creationId xmlns:a16="http://schemas.microsoft.com/office/drawing/2014/main" id="{DA790055-EFA1-4F8B-8DEC-FF6FC49D6A3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89859" y="2518493"/>
                      <a:ext cx="8544869" cy="2520000"/>
                      <a:chOff x="426402" y="2338390"/>
                      <a:chExt cx="8544869" cy="2520000"/>
                    </a:xfrm>
                  </p:grpSpPr>
                  <p:grpSp>
                    <p:nvGrpSpPr>
                      <p:cNvPr id="76" name="Grupo 75">
                        <a:extLst>
                          <a:ext uri="{FF2B5EF4-FFF2-40B4-BE49-F238E27FC236}">
                            <a16:creationId xmlns:a16="http://schemas.microsoft.com/office/drawing/2014/main" id="{60C789CA-80BB-4F30-AED4-0D29630B969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26402" y="2338390"/>
                        <a:ext cx="8544869" cy="2520000"/>
                        <a:chOff x="456290" y="2464726"/>
                        <a:chExt cx="8544869" cy="2520000"/>
                      </a:xfrm>
                    </p:grpSpPr>
                    <p:grpSp>
                      <p:nvGrpSpPr>
                        <p:cNvPr id="80" name="Grupo 79">
                          <a:extLst>
                            <a:ext uri="{FF2B5EF4-FFF2-40B4-BE49-F238E27FC236}">
                              <a16:creationId xmlns:a16="http://schemas.microsoft.com/office/drawing/2014/main" id="{7119F640-59CB-474F-BA38-68C4CD08BE1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456290" y="2464726"/>
                          <a:ext cx="8544869" cy="2520000"/>
                          <a:chOff x="352787" y="2464726"/>
                          <a:chExt cx="8544869" cy="2520000"/>
                        </a:xfrm>
                      </p:grpSpPr>
                      <p:grpSp>
                        <p:nvGrpSpPr>
                          <p:cNvPr id="82" name="Grupo 81">
                            <a:extLst>
                              <a:ext uri="{FF2B5EF4-FFF2-40B4-BE49-F238E27FC236}">
                                <a16:creationId xmlns:a16="http://schemas.microsoft.com/office/drawing/2014/main" id="{38C05236-74E3-40B0-AEE5-AE3D8ED5410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52787" y="2464726"/>
                            <a:ext cx="8544869" cy="2520000"/>
                            <a:chOff x="456290" y="2464726"/>
                            <a:chExt cx="8544869" cy="2520000"/>
                          </a:xfrm>
                        </p:grpSpPr>
                        <p:grpSp>
                          <p:nvGrpSpPr>
                            <p:cNvPr id="85" name="Grupo 84">
                              <a:extLst>
                                <a:ext uri="{FF2B5EF4-FFF2-40B4-BE49-F238E27FC236}">
                                  <a16:creationId xmlns:a16="http://schemas.microsoft.com/office/drawing/2014/main" id="{3FAB63B4-874C-4215-869B-D4A46ECC177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456290" y="2464726"/>
                              <a:ext cx="8544869" cy="2520000"/>
                              <a:chOff x="452289" y="2329767"/>
                              <a:chExt cx="8544869" cy="2520000"/>
                            </a:xfrm>
                          </p:grpSpPr>
                          <p:grpSp>
                            <p:nvGrpSpPr>
                              <p:cNvPr id="88" name="Grupo 87">
                                <a:extLst>
                                  <a:ext uri="{FF2B5EF4-FFF2-40B4-BE49-F238E27FC236}">
                                    <a16:creationId xmlns:a16="http://schemas.microsoft.com/office/drawing/2014/main" id="{63CD59CC-7655-4E5E-9143-CAD50041B9BF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452289" y="2329767"/>
                                <a:ext cx="8544869" cy="2520000"/>
                                <a:chOff x="488157" y="1406891"/>
                                <a:chExt cx="8544869" cy="2520000"/>
                              </a:xfrm>
                            </p:grpSpPr>
                            <p:sp>
                              <p:nvSpPr>
                                <p:cNvPr id="91" name="139 Elipse">
                                  <a:extLst>
                                    <a:ext uri="{FF2B5EF4-FFF2-40B4-BE49-F238E27FC236}">
                                      <a16:creationId xmlns:a16="http://schemas.microsoft.com/office/drawing/2014/main" id="{5DCB35F6-65A4-483E-8F2C-FBBEA17D668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7513826" y="1406891"/>
                                  <a:ext cx="1519200" cy="2520000"/>
                                </a:xfrm>
                                <a:prstGeom prst="roundRect">
                                  <a:avLst/>
                                </a:prstGeom>
                                <a:ln/>
                              </p:spPr>
                              <p:style>
                                <a:lnRef idx="0">
                                  <a:schemeClr val="accent3"/>
                                </a:lnRef>
                                <a:fillRef idx="3">
                                  <a:schemeClr val="accent3"/>
                                </a:fillRef>
                                <a:effectRef idx="3">
                                  <a:schemeClr val="accent3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vert="horz" rtlCol="0" anchor="ctr"/>
                                <a:lstStyle>
                                  <a:defPPr>
                                    <a:defRPr lang="es-MX"/>
                                  </a:defPPr>
                                  <a:lvl1pPr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1pPr>
                                  <a:lvl2pPr marL="4572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2pPr>
                                  <a:lvl3pPr marL="9144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3pPr>
                                  <a:lvl4pPr marL="13716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4pPr>
                                  <a:lvl5pPr marL="1828800" algn="l" rtl="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5pPr>
                                  <a:lvl6pPr marL="22860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6pPr>
                                  <a:lvl7pPr marL="27432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7pPr>
                                  <a:lvl8pPr marL="32004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8pPr>
                                  <a:lvl9pPr marL="3657600" algn="l" defTabSz="914400" rtl="0" eaLnBrk="1" latinLnBrk="0" hangingPunct="1">
                                    <a:defRPr kern="1200">
                                      <a:solidFill>
                                        <a:schemeClr val="lt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9pPr>
                                </a:lstStyle>
                                <a:p>
                                  <a:pPr algn="ctr"/>
                                  <a:r>
                                    <a:rPr lang="es-ES" sz="1100" b="1" dirty="0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a:t>SALIDAS</a:t>
                                  </a:r>
                                </a:p>
                                <a:p>
                                  <a:pPr algn="ctr"/>
                                  <a:endParaRPr lang="es-ES" sz="1100" b="1" dirty="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endParaRPr>
                                </a:p>
                                <a:p>
                                  <a:pPr marL="171450" indent="-171450" algn="ctr">
                                    <a:buFont typeface="Wingdings" panose="05000000000000000000" pitchFamily="2" charset="2"/>
                                    <a:buChar char="ü"/>
                                  </a:pPr>
                                  <a:r>
                                    <a:rPr lang="es-ES" sz="1100" dirty="0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a:t> Compras de mantenimiento realizadas</a:t>
                                  </a:r>
                                </a:p>
                                <a:p>
                                  <a:pPr marL="171450" indent="-171450" algn="ctr">
                                    <a:buFont typeface="Wingdings" panose="05000000000000000000" pitchFamily="2" charset="2"/>
                                    <a:buChar char="ü"/>
                                  </a:pPr>
                                  <a:r>
                                    <a:rPr lang="es-ES" sz="1100" dirty="0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a:t>Capacitación personal para las áreas</a:t>
                                  </a:r>
                                </a:p>
                                <a:p>
                                  <a:pPr marL="171450" indent="-171450" algn="ctr">
                                    <a:buFont typeface="Wingdings" panose="05000000000000000000" pitchFamily="2" charset="2"/>
                                    <a:buChar char="ü"/>
                                  </a:pPr>
                                  <a:r>
                                    <a:rPr lang="es-ES" sz="1100" dirty="0">
                                      <a:solidFill>
                                        <a:schemeClr val="tx1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a:t>Gestión del ambiente laboral</a:t>
                                  </a:r>
                                  <a:endParaRPr lang="es-MX" sz="1100" dirty="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2" name="Grupo 91">
                                  <a:extLst>
                                    <a:ext uri="{FF2B5EF4-FFF2-40B4-BE49-F238E27FC236}">
                                      <a16:creationId xmlns:a16="http://schemas.microsoft.com/office/drawing/2014/main" id="{95A3CE7B-EA09-4A87-90C7-8EE134017289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488157" y="1406891"/>
                                  <a:ext cx="6168477" cy="2520000"/>
                                  <a:chOff x="488157" y="1406891"/>
                                  <a:chExt cx="6168477" cy="2520000"/>
                                </a:xfrm>
                              </p:grpSpPr>
                              <p:grpSp>
                                <p:nvGrpSpPr>
                                  <p:cNvPr id="94" name="Grupo 93">
                                    <a:extLst>
                                      <a:ext uri="{FF2B5EF4-FFF2-40B4-BE49-F238E27FC236}">
                                        <a16:creationId xmlns:a16="http://schemas.microsoft.com/office/drawing/2014/main" id="{2E8B76F1-D00F-495E-AA45-FC64D0446ABE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2623928" y="1406891"/>
                                    <a:ext cx="4032706" cy="2520000"/>
                                    <a:chOff x="2811505" y="2359032"/>
                                    <a:chExt cx="4032706" cy="2520000"/>
                                  </a:xfrm>
                                </p:grpSpPr>
                                <p:sp>
                                  <p:nvSpPr>
                                    <p:cNvPr id="98" name="152 Rectángulo redondeado">
                                      <a:extLst>
                                        <a:ext uri="{FF2B5EF4-FFF2-40B4-BE49-F238E27FC236}">
                                          <a16:creationId xmlns:a16="http://schemas.microsoft.com/office/drawing/2014/main" id="{30052B0B-ADB8-4C2F-BA97-3C0DA14EABDD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811505" y="2359032"/>
                                      <a:ext cx="4032706" cy="2520000"/>
                                    </a:xfrm>
                                    <a:prstGeom prst="roundRect">
                                      <a:avLst/>
                                    </a:prstGeom>
                                    <a:solidFill>
                                      <a:schemeClr val="accent1">
                                        <a:lumMod val="20000"/>
                                        <a:lumOff val="80000"/>
                                      </a:schemeClr>
                                    </a:solidFill>
                                    <a:ln/>
                                  </p:spPr>
                                  <p:style>
                                    <a:lnRef idx="1">
                                      <a:schemeClr val="accent6"/>
                                    </a:lnRef>
                                    <a:fillRef idx="2">
                                      <a:schemeClr val="accent6"/>
                                    </a:fillRef>
                                    <a:effectRef idx="1">
                                      <a:schemeClr val="accent6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tlCol="0" anchor="ctr"/>
                                    <a:lstStyle>
                                      <a:defPPr>
                                        <a:defRPr lang="es-MX"/>
                                      </a:defPPr>
                                      <a:lvl1pPr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1pPr>
                                      <a:lvl2pPr marL="4572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2pPr>
                                      <a:lvl3pPr marL="9144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3pPr>
                                      <a:lvl4pPr marL="13716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4pPr>
                                      <a:lvl5pPr marL="18288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5pPr>
                                      <a:lvl6pPr marL="22860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6pPr>
                                      <a:lvl7pPr marL="27432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7pPr>
                                      <a:lvl8pPr marL="32004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8pPr>
                                      <a:lvl9pPr marL="36576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9pPr>
                                    </a:lstStyle>
                                    <a:p>
                                      <a:pPr algn="ctr"/>
                                      <a:endParaRPr lang="es-MX" sz="900" dirty="0">
                                        <a:solidFill>
                                          <a:schemeClr val="accent2">
                                            <a:lumMod val="50000"/>
                                          </a:schemeClr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99" name="152 Rectángulo redondeado">
                                      <a:extLst>
                                        <a:ext uri="{FF2B5EF4-FFF2-40B4-BE49-F238E27FC236}">
                                          <a16:creationId xmlns:a16="http://schemas.microsoft.com/office/drawing/2014/main" id="{A5873B0D-D9B3-4219-BB5C-73948C7F0726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883771" y="2719072"/>
                                      <a:ext cx="1080000" cy="432000"/>
                                    </a:xfrm>
                                    <a:prstGeom prst="roundRect">
                                      <a:avLst/>
                                    </a:prstGeom>
                                    <a:solidFill>
                                      <a:srgbClr val="92D050"/>
                                    </a:solidFill>
                                    <a:ln/>
                                  </p:spPr>
                                  <p:style>
                                    <a:lnRef idx="1">
                                      <a:schemeClr val="accent6"/>
                                    </a:lnRef>
                                    <a:fillRef idx="2">
                                      <a:schemeClr val="accent6"/>
                                    </a:fillRef>
                                    <a:effectRef idx="1">
                                      <a:schemeClr val="accent6"/>
                                    </a:effectRef>
                                    <a:fontRef idx="minor">
                                      <a:schemeClr val="dk1"/>
                                    </a:fontRef>
                                  </p:style>
                                  <p:txBody>
                                    <a:bodyPr rtlCol="0" anchor="ctr"/>
                                    <a:lstStyle>
                                      <a:defPPr>
                                        <a:defRPr lang="es-MX"/>
                                      </a:defPPr>
                                      <a:lvl1pPr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1pPr>
                                      <a:lvl2pPr marL="4572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2pPr>
                                      <a:lvl3pPr marL="9144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3pPr>
                                      <a:lvl4pPr marL="13716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4pPr>
                                      <a:lvl5pPr marL="18288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5pPr>
                                      <a:lvl6pPr marL="22860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6pPr>
                                      <a:lvl7pPr marL="27432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7pPr>
                                      <a:lvl8pPr marL="32004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8pPr>
                                      <a:lvl9pPr marL="36576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9pPr>
                                    </a:lstStyle>
                                    <a:p>
                                      <a:pPr algn="ctr"/>
                                      <a:r>
                                        <a:rPr lang="es-MX" sz="900" dirty="0">
                                          <a:solidFill>
                                            <a:schemeClr val="accent2">
                                              <a:lumMod val="50000"/>
                                            </a:schemeClr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Selección del personal</a:t>
                                      </a: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5" name="Grupo 94">
                                    <a:extLst>
                                      <a:ext uri="{FF2B5EF4-FFF2-40B4-BE49-F238E27FC236}">
                                        <a16:creationId xmlns:a16="http://schemas.microsoft.com/office/drawing/2014/main" id="{265A2517-C3C6-442B-9A90-B0CCC98484DB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488157" y="1406891"/>
                                    <a:ext cx="2201133" cy="2520000"/>
                                    <a:chOff x="693807" y="1406891"/>
                                    <a:chExt cx="2201133" cy="2520000"/>
                                  </a:xfrm>
                                </p:grpSpPr>
                                <p:sp>
                                  <p:nvSpPr>
                                    <p:cNvPr id="96" name="138 Elipse">
                                      <a:extLst>
                                        <a:ext uri="{FF2B5EF4-FFF2-40B4-BE49-F238E27FC236}">
                                          <a16:creationId xmlns:a16="http://schemas.microsoft.com/office/drawing/2014/main" id="{2A50FA75-E5AD-43AE-B040-87039E37E413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693807" y="1406891"/>
                                      <a:ext cx="1518943" cy="2520000"/>
                                    </a:xfrm>
                                    <a:prstGeom prst="roundRect">
                                      <a:avLst/>
                                    </a:prstGeom>
                                    <a:ln/>
                                  </p:spPr>
                                  <p:style>
                                    <a:lnRef idx="0">
                                      <a:schemeClr val="accent3"/>
                                    </a:lnRef>
                                    <a:fillRef idx="3">
                                      <a:schemeClr val="accent3"/>
                                    </a:fillRef>
                                    <a:effectRef idx="3">
                                      <a:schemeClr val="accent3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vert="horz" rtlCol="0" anchor="ctr"/>
                                    <a:lstStyle>
                                      <a:defPPr>
                                        <a:defRPr lang="es-MX"/>
                                      </a:defPPr>
                                      <a:lvl1pPr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1pPr>
                                      <a:lvl2pPr marL="4572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2pPr>
                                      <a:lvl3pPr marL="9144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3pPr>
                                      <a:lvl4pPr marL="13716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4pPr>
                                      <a:lvl5pPr marL="1828800" algn="l" rtl="0" fontAlgn="base"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5pPr>
                                      <a:lvl6pPr marL="22860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6pPr>
                                      <a:lvl7pPr marL="27432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7pPr>
                                      <a:lvl8pPr marL="32004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8pPr>
                                      <a:lvl9pPr marL="3657600" algn="l" defTabSz="914400" rtl="0" eaLnBrk="1" latinLnBrk="0" hangingPunct="1">
                                        <a:defRPr kern="1200">
                                          <a:solidFill>
                                            <a:schemeClr val="lt1"/>
                                          </a:solidFill>
                                          <a:latin typeface="+mn-lt"/>
                                          <a:ea typeface="+mn-ea"/>
                                          <a:cs typeface="+mn-cs"/>
                                        </a:defRPr>
                                      </a:lvl9pPr>
                                    </a:lstStyle>
                                    <a:p>
                                      <a:pPr algn="ctr"/>
                                      <a:r>
                                        <a:rPr lang="es-ES" sz="1100" b="1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ENTRADAS</a:t>
                                      </a:r>
                                    </a:p>
                                    <a:p>
                                      <a:pPr algn="ctr"/>
                                      <a:endParaRPr lang="es-ES" sz="1100" b="1" dirty="0">
                                        <a:solidFill>
                                          <a:schemeClr val="tx1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endParaRPr>
                                    </a:p>
                                    <a:p>
                                      <a:pPr marL="171450" indent="-171450" algn="ctr">
                                        <a:buFont typeface="Wingdings" panose="05000000000000000000" pitchFamily="2" charset="2"/>
                                        <a:buChar char="ü"/>
                                      </a:pPr>
                                      <a:r>
                                        <a:rPr lang="es-ES" sz="1100" b="1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 </a:t>
                                      </a:r>
                                      <a:r>
                                        <a:rPr lang="es-ES" sz="1100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PIA Y POA</a:t>
                                      </a:r>
                                    </a:p>
                                    <a:p>
                                      <a:pPr marL="171450" indent="-171450" algn="ctr">
                                        <a:buFont typeface="Wingdings" panose="05000000000000000000" pitchFamily="2" charset="2"/>
                                        <a:buChar char="ü"/>
                                      </a:pPr>
                                      <a:r>
                                        <a:rPr lang="es-ES" sz="1100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Calendario de actividades</a:t>
                                      </a:r>
                                    </a:p>
                                    <a:p>
                                      <a:pPr marL="171450" indent="-171450" algn="ctr">
                                        <a:buFont typeface="Wingdings" panose="05000000000000000000" pitchFamily="2" charset="2"/>
                                        <a:buChar char="ü"/>
                                      </a:pPr>
                                      <a:r>
                                        <a:rPr lang="es-ES" sz="1100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Solicitudes de compra y mantenimiento</a:t>
                                      </a:r>
                                    </a:p>
                                    <a:p>
                                      <a:pPr marL="171450" indent="-171450" algn="ctr">
                                        <a:buFont typeface="Wingdings" panose="05000000000000000000" pitchFamily="2" charset="2"/>
                                        <a:buChar char="ü"/>
                                      </a:pPr>
                                      <a:r>
                                        <a:rPr lang="es-ES" sz="1100" dirty="0">
                                          <a:solidFill>
                                            <a:schemeClr val="tx1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a:t>Documentación</a:t>
                                      </a:r>
                                      <a:endParaRPr lang="es-MX" sz="1100" dirty="0">
                                        <a:solidFill>
                                          <a:schemeClr val="tx1"/>
                                        </a:solidFill>
                                        <a:latin typeface="Arial" panose="020B0604020202020204" pitchFamily="34" charset="0"/>
                                        <a:cs typeface="Arial" panose="020B0604020202020204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97" name="Flecha: a la derecha 96">
                                      <a:extLst>
                                        <a:ext uri="{FF2B5EF4-FFF2-40B4-BE49-F238E27FC236}">
                                          <a16:creationId xmlns:a16="http://schemas.microsoft.com/office/drawing/2014/main" id="{F0E1C77A-8FEE-4806-AB22-1CF8EEA9B0F1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208542" y="2492895"/>
                                      <a:ext cx="686398" cy="639251"/>
                                    </a:xfrm>
                                    <a:prstGeom prst="rightArrow">
                                      <a:avLst/>
                                    </a:prstGeom>
                                    <a:solidFill>
                                      <a:srgbClr val="FFFF00"/>
                                    </a:solidFill>
                                    <a:ln>
                                      <a:solidFill>
                                        <a:srgbClr val="003300"/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s-MX" sz="1600" dirty="0"/>
                                    </a:p>
                                  </p:txBody>
                                </p:sp>
                              </p:grpSp>
                            </p:grpSp>
                          </p:grpSp>
                          <p:sp>
                            <p:nvSpPr>
                              <p:cNvPr id="89" name="152 Rectángulo redondeado">
                                <a:extLst>
                                  <a:ext uri="{FF2B5EF4-FFF2-40B4-BE49-F238E27FC236}">
                                    <a16:creationId xmlns:a16="http://schemas.microsoft.com/office/drawing/2014/main" id="{D234AA6E-0879-42D1-86C9-45A8C163C59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2660326" y="4129967"/>
                                <a:ext cx="1080000" cy="432000"/>
                              </a:xfrm>
                              <a:prstGeom prst="roundRect">
                                <a:avLst/>
                              </a:prstGeom>
                              <a:solidFill>
                                <a:srgbClr val="92D050"/>
                              </a:solidFill>
                              <a:ln/>
                            </p:spPr>
                            <p:style>
                              <a:lnRef idx="1">
                                <a:schemeClr val="accent6"/>
                              </a:lnRef>
                              <a:fillRef idx="2">
                                <a:schemeClr val="accent6"/>
                              </a:fillRef>
                              <a:effectRef idx="1">
                                <a:schemeClr val="accent6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es-MX"/>
                                </a:defPPr>
                                <a:lvl1pPr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1pPr>
                                <a:lvl2pPr marL="4572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2pPr>
                                <a:lvl3pPr marL="9144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3pPr>
                                <a:lvl4pPr marL="13716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4pPr>
                                <a:lvl5pPr marL="1828800" algn="l" rtl="0"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5pPr>
                                <a:lvl6pPr marL="22860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6pPr>
                                <a:lvl7pPr marL="27432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7pPr>
                                <a:lvl8pPr marL="32004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8pPr>
                                <a:lvl9pPr marL="3657600" algn="l" defTabSz="914400" rtl="0" eaLnBrk="1" latinLnBrk="0" hangingPunct="1">
                                  <a:defRPr kern="1200">
                                    <a:solidFill>
                                      <a:schemeClr val="lt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9pPr>
                              </a:lstStyle>
                              <a:p>
                                <a:pPr algn="ctr"/>
                                <a:r>
                                  <a:rPr lang="es-MX" sz="900" dirty="0">
                                    <a:solidFill>
                                      <a:schemeClr val="accent2">
                                        <a:lumMod val="50000"/>
                                      </a:schemeClr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a:t>Captación de  ingresos propios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86" name="152 Rectángulo redondeado">
                              <a:extLst>
                                <a:ext uri="{FF2B5EF4-FFF2-40B4-BE49-F238E27FC236}">
                                  <a16:creationId xmlns:a16="http://schemas.microsoft.com/office/drawing/2014/main" id="{CC5C0CD6-0BE1-4D4A-9BD0-F7156384B8B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068064" y="3515794"/>
                              <a:ext cx="1080000" cy="432000"/>
                            </a:xfrm>
                            <a:prstGeom prst="roundRect">
                              <a:avLst/>
                            </a:prstGeom>
                            <a:solidFill>
                              <a:srgbClr val="92D050"/>
                            </a:solidFill>
                            <a:ln/>
                          </p:spPr>
                          <p:style>
                            <a:lnRef idx="1">
                              <a:schemeClr val="accent6"/>
                            </a:lnRef>
                            <a:fillRef idx="2">
                              <a:schemeClr val="accent6"/>
                            </a:fillRef>
                            <a:effectRef idx="1">
                              <a:schemeClr val="accent6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es-MX"/>
                              </a:defPPr>
                              <a:lvl1pPr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/>
                              <a:r>
                                <a:rPr lang="es-MX" sz="900" dirty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a:t>Mantenimiento</a:t>
                              </a:r>
                            </a:p>
                          </p:txBody>
                        </p:sp>
                        <p:sp>
                          <p:nvSpPr>
                            <p:cNvPr id="87" name="152 Rectángulo redondeado">
                              <a:extLst>
                                <a:ext uri="{FF2B5EF4-FFF2-40B4-BE49-F238E27FC236}">
                                  <a16:creationId xmlns:a16="http://schemas.microsoft.com/office/drawing/2014/main" id="{D9245371-A0A9-4314-AF0E-60FBAC3CE73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664327" y="3515270"/>
                              <a:ext cx="1080000" cy="432000"/>
                            </a:xfrm>
                            <a:prstGeom prst="roundRect">
                              <a:avLst/>
                            </a:prstGeom>
                            <a:solidFill>
                              <a:srgbClr val="92D050"/>
                            </a:solidFill>
                            <a:ln/>
                          </p:spPr>
                          <p:style>
                            <a:lnRef idx="1">
                              <a:schemeClr val="accent6"/>
                            </a:lnRef>
                            <a:fillRef idx="2">
                              <a:schemeClr val="accent6"/>
                            </a:fillRef>
                            <a:effectRef idx="1">
                              <a:schemeClr val="accent6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es-MX"/>
                              </a:defPPr>
                              <a:lvl1pPr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l" rtl="0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l" defTabSz="914400" rtl="0" eaLnBrk="1" latinLnBrk="0" hangingPunct="1">
                                <a:defRPr kern="1200">
                                  <a:solidFill>
                                    <a:schemeClr val="lt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/>
                              <a:r>
                                <a:rPr lang="es-MX" sz="900" dirty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a:t>Compras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3" name="152 Rectángulo redondeado">
                            <a:extLst>
                              <a:ext uri="{FF2B5EF4-FFF2-40B4-BE49-F238E27FC236}">
                                <a16:creationId xmlns:a16="http://schemas.microsoft.com/office/drawing/2014/main" id="{817618CC-C578-4184-BD2E-2E543F0220E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3968562" y="2824766"/>
                            <a:ext cx="1080000" cy="432000"/>
                          </a:xfrm>
                          <a:prstGeom prst="roundRect">
                            <a:avLst/>
                          </a:prstGeom>
                          <a:solidFill>
                            <a:srgbClr val="92D050"/>
                          </a:solidFill>
                          <a:ln/>
                        </p:spPr>
                        <p:style>
                          <a:lnRef idx="1">
                            <a:schemeClr val="accent6"/>
                          </a:lnRef>
                          <a:fillRef idx="2">
                            <a:schemeClr val="accent6"/>
                          </a:fillRef>
                          <a:effectRef idx="1">
                            <a:schemeClr val="accent6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es-MX"/>
                            </a:defPPr>
                            <a:lvl1pPr algn="l" rtl="0"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l" rtl="0"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l" rtl="0"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l" rtl="0"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l" rtl="0"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l" defTabSz="914400" rtl="0" eaLnBrk="1" latinLnBrk="0" hangingPunct="1"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l" defTabSz="914400" rtl="0" eaLnBrk="1" latinLnBrk="0" hangingPunct="1"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l" defTabSz="914400" rtl="0" eaLnBrk="1" latinLnBrk="0" hangingPunct="1"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l" defTabSz="914400" rtl="0" eaLnBrk="1" latinLnBrk="0" hangingPunct="1">
                              <a:defRPr kern="1200">
                                <a:solidFill>
                                  <a:schemeClr val="lt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/>
                            <a:r>
                              <a:rPr lang="es-MX" sz="900" dirty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a:t>Movimientos del personal</a:t>
                            </a:r>
                          </a:p>
                        </p:txBody>
                      </p:sp>
                    </p:grpSp>
                    <p:sp>
                      <p:nvSpPr>
                        <p:cNvPr id="79" name="152 Rectángulo redondeado">
                          <a:extLst>
                            <a:ext uri="{FF2B5EF4-FFF2-40B4-BE49-F238E27FC236}">
                              <a16:creationId xmlns:a16="http://schemas.microsoft.com/office/drawing/2014/main" id="{57E30DDC-D9E8-4797-878F-700BAE7087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430519" y="2824766"/>
                          <a:ext cx="1080000" cy="432000"/>
                        </a:xfrm>
                        <a:prstGeom prst="roundRect">
                          <a:avLst/>
                        </a:prstGeom>
                        <a:solidFill>
                          <a:srgbClr val="92D050"/>
                        </a:solidFill>
                        <a:ln/>
                      </p:spPr>
                      <p:style>
                        <a:lnRef idx="1">
                          <a:schemeClr val="accent6"/>
                        </a:lnRef>
                        <a:fillRef idx="2">
                          <a:schemeClr val="accent6"/>
                        </a:fillRef>
                        <a:effectRef idx="1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es-MX"/>
                          </a:defPPr>
                          <a:lvl1pPr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rtl="0"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kern="12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es-MX" sz="900" dirty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Capacitación</a:t>
                          </a:r>
                        </a:p>
                      </p:txBody>
                    </p:sp>
                  </p:grpSp>
                  <p:sp>
                    <p:nvSpPr>
                      <p:cNvPr id="67" name="152 Rectángulo redondeado">
                        <a:extLst>
                          <a:ext uri="{FF2B5EF4-FFF2-40B4-BE49-F238E27FC236}">
                            <a16:creationId xmlns:a16="http://schemas.microsoft.com/office/drawing/2014/main" id="{FBE1ACDB-02C2-441A-91EA-AFE2D9B3E4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400631" y="3947803"/>
                        <a:ext cx="1080000" cy="432000"/>
                      </a:xfrm>
                      <a:prstGeom prst="roundRect">
                        <a:avLst/>
                      </a:prstGeom>
                      <a:solidFill>
                        <a:srgbClr val="92D050"/>
                      </a:solidFill>
                      <a:ln/>
                    </p:spPr>
                    <p:style>
                      <a:lnRef idx="1">
                        <a:schemeClr val="accent6"/>
                      </a:lnRef>
                      <a:fillRef idx="2">
                        <a:schemeClr val="accent6"/>
                      </a:fillRef>
                      <a:effectRef idx="1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>
                        <a:defPPr>
                          <a:defRPr lang="es-MX"/>
                        </a:defPPr>
                        <a:lvl1pPr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r>
                          <a:rPr lang="es-MX" sz="900" dirty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Determinación y gestión del ambiente laboral</a:t>
                        </a:r>
                      </a:p>
                    </p:txBody>
                  </p:sp>
                </p:grpSp>
                <p:sp>
                  <p:nvSpPr>
                    <p:cNvPr id="101" name="161 Flecha derecha">
                      <a:extLst>
                        <a:ext uri="{FF2B5EF4-FFF2-40B4-BE49-F238E27FC236}">
                          <a16:creationId xmlns:a16="http://schemas.microsoft.com/office/drawing/2014/main" id="{DF8B4560-585A-4932-B2B4-186BD282FA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58336" y="3418245"/>
                      <a:ext cx="856249" cy="648000"/>
                    </a:xfrm>
                    <a:prstGeom prst="leftRightArrow">
                      <a:avLst>
                        <a:gd name="adj1" fmla="val 54701"/>
                        <a:gd name="adj2" fmla="val 50000"/>
                      </a:avLst>
                    </a:prstGeom>
                    <a:solidFill>
                      <a:srgbClr val="FFFF00"/>
                    </a:solidFill>
                  </p:spPr>
                  <p:style>
                    <a:lnRef idx="0">
                      <a:schemeClr val="accent5"/>
                    </a:lnRef>
                    <a:fillRef idx="3">
                      <a:schemeClr val="accent5"/>
                    </a:fillRef>
                    <a:effectRef idx="3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s-MX"/>
                      </a:defPPr>
                      <a:lvl1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cxnSp>
                <p:nvCxnSpPr>
                  <p:cNvPr id="9" name="Conector recto de flecha 8">
                    <a:extLst>
                      <a:ext uri="{FF2B5EF4-FFF2-40B4-BE49-F238E27FC236}">
                        <a16:creationId xmlns:a16="http://schemas.microsoft.com/office/drawing/2014/main" id="{9CE2DDD4-AFFE-460F-8A3A-6D2F28589FAB}"/>
                      </a:ext>
                    </a:extLst>
                  </p:cNvPr>
                  <p:cNvCxnSpPr>
                    <a:stCxn id="89" idx="0"/>
                    <a:endCxn id="87" idx="2"/>
                  </p:cNvCxnSpPr>
                  <p:nvPr/>
                </p:nvCxnSpPr>
                <p:spPr>
                  <a:xfrm flipV="1">
                    <a:off x="3137896" y="4001037"/>
                    <a:ext cx="0" cy="317656"/>
                  </a:xfrm>
                  <a:prstGeom prst="straightConnector1">
                    <a:avLst/>
                  </a:prstGeom>
                  <a:ln>
                    <a:solidFill>
                      <a:srgbClr val="0033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Conector recto de flecha 10">
                    <a:extLst>
                      <a:ext uri="{FF2B5EF4-FFF2-40B4-BE49-F238E27FC236}">
                        <a16:creationId xmlns:a16="http://schemas.microsoft.com/office/drawing/2014/main" id="{EA1881C5-A244-45DE-96EC-1D10D695C03B}"/>
                      </a:ext>
                    </a:extLst>
                  </p:cNvPr>
                  <p:cNvCxnSpPr>
                    <a:stCxn id="87" idx="3"/>
                    <a:endCxn id="86" idx="1"/>
                  </p:cNvCxnSpPr>
                  <p:nvPr/>
                </p:nvCxnSpPr>
                <p:spPr>
                  <a:xfrm>
                    <a:off x="3677896" y="3785037"/>
                    <a:ext cx="323737" cy="524"/>
                  </a:xfrm>
                  <a:prstGeom prst="straightConnector1">
                    <a:avLst/>
                  </a:prstGeom>
                  <a:ln>
                    <a:solidFill>
                      <a:srgbClr val="0033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" name="Conector recto de flecha 15">
                  <a:extLst>
                    <a:ext uri="{FF2B5EF4-FFF2-40B4-BE49-F238E27FC236}">
                      <a16:creationId xmlns:a16="http://schemas.microsoft.com/office/drawing/2014/main" id="{C73D0CB7-F7E4-4792-8E1A-9D04BFE1EBAC}"/>
                    </a:ext>
                  </a:extLst>
                </p:cNvPr>
                <p:cNvCxnSpPr>
                  <a:stCxn id="99" idx="3"/>
                  <a:endCxn id="83" idx="1"/>
                </p:cNvCxnSpPr>
                <p:nvPr/>
              </p:nvCxnSpPr>
              <p:spPr>
                <a:xfrm>
                  <a:off x="3677896" y="3094533"/>
                  <a:ext cx="327738" cy="0"/>
                </a:xfrm>
                <a:prstGeom prst="straightConnector1">
                  <a:avLst/>
                </a:prstGeom>
                <a:ln>
                  <a:solidFill>
                    <a:srgbClr val="0033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: angular 17">
                  <a:extLst>
                    <a:ext uri="{FF2B5EF4-FFF2-40B4-BE49-F238E27FC236}">
                      <a16:creationId xmlns:a16="http://schemas.microsoft.com/office/drawing/2014/main" id="{2303609A-30FC-48B6-9F1C-AD28BC626A57}"/>
                    </a:ext>
                  </a:extLst>
                </p:cNvPr>
                <p:cNvCxnSpPr>
                  <a:cxnSpLocks/>
                  <a:stCxn id="87" idx="0"/>
                  <a:endCxn id="83" idx="2"/>
                </p:cNvCxnSpPr>
                <p:nvPr/>
              </p:nvCxnSpPr>
              <p:spPr>
                <a:xfrm rot="5400000" flipH="1" flipV="1">
                  <a:off x="3712513" y="2735916"/>
                  <a:ext cx="258504" cy="1407738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rgbClr val="0033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ector recto de flecha 21">
                  <a:extLst>
                    <a:ext uri="{FF2B5EF4-FFF2-40B4-BE49-F238E27FC236}">
                      <a16:creationId xmlns:a16="http://schemas.microsoft.com/office/drawing/2014/main" id="{E3B8BBAE-703B-4A12-A152-F7927B59ABE6}"/>
                    </a:ext>
                  </a:extLst>
                </p:cNvPr>
                <p:cNvCxnSpPr>
                  <a:stCxn id="83" idx="3"/>
                  <a:endCxn id="79" idx="1"/>
                </p:cNvCxnSpPr>
                <p:nvPr/>
              </p:nvCxnSpPr>
              <p:spPr>
                <a:xfrm>
                  <a:off x="5085634" y="3094533"/>
                  <a:ext cx="278454" cy="0"/>
                </a:xfrm>
                <a:prstGeom prst="straightConnector1">
                  <a:avLst/>
                </a:prstGeom>
                <a:ln>
                  <a:solidFill>
                    <a:srgbClr val="0033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Conector: angular 26">
                <a:extLst>
                  <a:ext uri="{FF2B5EF4-FFF2-40B4-BE49-F238E27FC236}">
                    <a16:creationId xmlns:a16="http://schemas.microsoft.com/office/drawing/2014/main" id="{37144A21-0299-4AE7-BEFA-0C363321E8F1}"/>
                  </a:ext>
                </a:extLst>
              </p:cNvPr>
              <p:cNvCxnSpPr>
                <a:cxnSpLocks/>
                <a:stCxn id="86" idx="3"/>
                <a:endCxn id="67" idx="1"/>
              </p:cNvCxnSpPr>
              <p:nvPr/>
            </p:nvCxnSpPr>
            <p:spPr>
              <a:xfrm>
                <a:off x="5081633" y="3785561"/>
                <a:ext cx="282455" cy="558345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rgbClr val="0033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de flecha 34">
                <a:extLst>
                  <a:ext uri="{FF2B5EF4-FFF2-40B4-BE49-F238E27FC236}">
                    <a16:creationId xmlns:a16="http://schemas.microsoft.com/office/drawing/2014/main" id="{805F7198-4ECD-40E2-92EE-7C18B0FADA5B}"/>
                  </a:ext>
                </a:extLst>
              </p:cNvPr>
              <p:cNvCxnSpPr>
                <a:stCxn id="79" idx="2"/>
                <a:endCxn id="67" idx="0"/>
              </p:cNvCxnSpPr>
              <p:nvPr/>
            </p:nvCxnSpPr>
            <p:spPr>
              <a:xfrm>
                <a:off x="5904088" y="3310533"/>
                <a:ext cx="0" cy="817373"/>
              </a:xfrm>
              <a:prstGeom prst="straightConnector1">
                <a:avLst/>
              </a:prstGeom>
              <a:ln>
                <a:solidFill>
                  <a:srgbClr val="0033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ector: angular 42">
              <a:extLst>
                <a:ext uri="{FF2B5EF4-FFF2-40B4-BE49-F238E27FC236}">
                  <a16:creationId xmlns:a16="http://schemas.microsoft.com/office/drawing/2014/main" id="{69AC0886-7FFB-48C4-B3E2-F3797189EA59}"/>
                </a:ext>
              </a:extLst>
            </p:cNvPr>
            <p:cNvCxnSpPr>
              <a:cxnSpLocks/>
              <a:stCxn id="87" idx="3"/>
              <a:endCxn id="67" idx="1"/>
            </p:cNvCxnSpPr>
            <p:nvPr/>
          </p:nvCxnSpPr>
          <p:spPr>
            <a:xfrm>
              <a:off x="3677896" y="3785037"/>
              <a:ext cx="1686192" cy="558869"/>
            </a:xfrm>
            <a:prstGeom prst="bentConnector3">
              <a:avLst>
                <a:gd name="adj1" fmla="val 10274"/>
              </a:avLst>
            </a:prstGeom>
            <a:ln>
              <a:solidFill>
                <a:srgbClr val="00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5230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1275</TotalTime>
  <Words>745</Words>
  <Application>Microsoft Office PowerPoint</Application>
  <PresentationFormat>Presentación en pantalla (4:3)</PresentationFormat>
  <Paragraphs>206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IMPLEMENTA SG</dc:creator>
  <cp:lastModifiedBy>INGENIERIA EN  LOGISTICA 007</cp:lastModifiedBy>
  <cp:revision>179</cp:revision>
  <cp:lastPrinted>2016-01-18T17:07:05Z</cp:lastPrinted>
  <dcterms:created xsi:type="dcterms:W3CDTF">2012-02-07T15:23:38Z</dcterms:created>
  <dcterms:modified xsi:type="dcterms:W3CDTF">2022-10-07T17:07:44Z</dcterms:modified>
</cp:coreProperties>
</file>